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88825"/>
  <p:notesSz cx="6858000" cy="9144000"/>
  <p:embeddedFontLst>
    <p:embeddedFont>
      <p:font typeface="Nunito"/>
      <p:regular r:id="rId38"/>
      <p:bold r:id="rId39"/>
      <p:italic r:id="rId40"/>
      <p:boldItalic r:id="rId41"/>
    </p:embeddedFont>
    <p:embeddedFont>
      <p:font typeface="Constantia"/>
      <p:regular r:id="rId42"/>
      <p:bold r:id="rId43"/>
      <p:italic r:id="rId44"/>
      <p:boldItalic r:id="rId45"/>
    </p:embeddedFont>
    <p:embeddedFont>
      <p:font typeface="Montserrat"/>
      <p:regular r:id="rId46"/>
      <p:bold r:id="rId47"/>
      <p:italic r:id="rId48"/>
      <p:boldItalic r:id="rId49"/>
    </p:embeddedFont>
    <p:embeddedFont>
      <p:font typeface="Lato"/>
      <p:regular r:id="rId50"/>
      <p:bold r:id="rId51"/>
      <p:italic r:id="rId52"/>
      <p:boldItalic r:id="rId53"/>
    </p:embeddedFont>
    <p:embeddedFont>
      <p:font typeface="Palatino Linotype"/>
      <p:regular r:id="rId54"/>
      <p:bold r:id="rId55"/>
      <p:italic r:id="rId56"/>
      <p:boldItalic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62" roundtripDataSignature="AMtx7mghtGR8qLVpRTrw4AeJfKcubq1/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496" orient="horz"/>
        <p:guide pos="2880" orient="horz"/>
        <p:guide pos="1056" orient="horz"/>
        <p:guide pos="3888" orient="horz"/>
        <p:guide pos="240" orient="horz"/>
        <p:guide pos="3839"/>
        <p:guide pos="527"/>
        <p:guide pos="815"/>
        <p:guide pos="6863"/>
        <p:guide pos="6143"/>
        <p:guide pos="4703"/>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Constantia-regular.fntdata"/><Relationship Id="rId41" Type="http://schemas.openxmlformats.org/officeDocument/2006/relationships/font" Target="fonts/Nunito-boldItalic.fntdata"/><Relationship Id="rId44" Type="http://schemas.openxmlformats.org/officeDocument/2006/relationships/font" Target="fonts/Constantia-italic.fntdata"/><Relationship Id="rId43" Type="http://schemas.openxmlformats.org/officeDocument/2006/relationships/font" Target="fonts/Constantia-bold.fntdata"/><Relationship Id="rId46" Type="http://schemas.openxmlformats.org/officeDocument/2006/relationships/font" Target="fonts/Montserrat-regular.fntdata"/><Relationship Id="rId45" Type="http://schemas.openxmlformats.org/officeDocument/2006/relationships/font" Target="fonts/Constanti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Nunito-bold.fntdata"/><Relationship Id="rId38" Type="http://schemas.openxmlformats.org/officeDocument/2006/relationships/font" Target="fonts/Nunito-regular.fntdata"/><Relationship Id="rId62" Type="http://customschemas.google.com/relationships/presentationmetadata" Target="metadata"/><Relationship Id="rId61"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55" Type="http://schemas.openxmlformats.org/officeDocument/2006/relationships/font" Target="fonts/PalatinoLinotype-bold.fntdata"/><Relationship Id="rId10" Type="http://schemas.openxmlformats.org/officeDocument/2006/relationships/slide" Target="slides/slide5.xml"/><Relationship Id="rId54" Type="http://schemas.openxmlformats.org/officeDocument/2006/relationships/font" Target="fonts/PalatinoLinotype-regular.fntdata"/><Relationship Id="rId13" Type="http://schemas.openxmlformats.org/officeDocument/2006/relationships/slide" Target="slides/slide8.xml"/><Relationship Id="rId57" Type="http://schemas.openxmlformats.org/officeDocument/2006/relationships/font" Target="fonts/PalatinoLinotype-boldItalic.fntdata"/><Relationship Id="rId12" Type="http://schemas.openxmlformats.org/officeDocument/2006/relationships/slide" Target="slides/slide7.xml"/><Relationship Id="rId56" Type="http://schemas.openxmlformats.org/officeDocument/2006/relationships/font" Target="fonts/PalatinoLinotype-italic.fntdata"/><Relationship Id="rId15" Type="http://schemas.openxmlformats.org/officeDocument/2006/relationships/slide" Target="slides/slide10.xml"/><Relationship Id="rId59" Type="http://schemas.openxmlformats.org/officeDocument/2006/relationships/font" Target="fonts/CenturyGothic-bold.fntdata"/><Relationship Id="rId14" Type="http://schemas.openxmlformats.org/officeDocument/2006/relationships/slide" Target="slides/slide9.xml"/><Relationship Id="rId58" Type="http://schemas.openxmlformats.org/officeDocument/2006/relationships/font" Target="fonts/Century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indent="-228600" lvl="1" marL="9144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2pPr>
            <a:lvl3pPr indent="-228600" lvl="2" marL="13716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3pPr>
            <a:lvl4pPr indent="-228600" lvl="3" marL="18288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4pPr>
            <a:lvl5pPr indent="-228600" lvl="4" marL="22860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5pPr>
            <a:lvl6pPr indent="-228600" lvl="5" marL="27432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6pPr>
            <a:lvl7pPr indent="-228600" lvl="6" marL="32004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7pPr>
            <a:lvl8pPr indent="-228600" lvl="7" marL="36576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8pPr>
            <a:lvl9pPr indent="-228600" lvl="8" marL="41148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Palatino Linotype"/>
                <a:ea typeface="Palatino Linotype"/>
                <a:cs typeface="Palatino Linotype"/>
                <a:sym typeface="Palatino Linotype"/>
              </a:rPr>
              <a:t>‹#›</a:t>
            </a:fld>
            <a:endParaRPr b="0" i="0" sz="1200" u="none" cap="none" strike="noStrike">
              <a:solidFill>
                <a:schemeClr val="dk1"/>
              </a:solidFill>
              <a:latin typeface="Palatino Linotype"/>
              <a:ea typeface="Palatino Linotype"/>
              <a:cs typeface="Palatino Linotype"/>
              <a:sym typeface="Palatino Linotyp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7a526aff05_0_252"/>
          <p:cNvSpPr/>
          <p:nvPr/>
        </p:nvSpPr>
        <p:spPr>
          <a:xfrm rot="5400000">
            <a:off x="9997625" y="973"/>
            <a:ext cx="2191500" cy="2190900"/>
          </a:xfrm>
          <a:prstGeom prst="diagStripe">
            <a:avLst>
              <a:gd fmla="val 0" name="adj"/>
            </a:avLst>
          </a:prstGeom>
          <a:solidFill>
            <a:schemeClr val="lt1">
              <a:alpha val="303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5" name="Google Shape;15;g17a526aff05_0_252"/>
          <p:cNvGrpSpPr/>
          <p:nvPr/>
        </p:nvGrpSpPr>
        <p:grpSpPr>
          <a:xfrm>
            <a:off x="0" y="654"/>
            <a:ext cx="6869889" cy="6845694"/>
            <a:chOff x="0" y="75"/>
            <a:chExt cx="5153705" cy="5152950"/>
          </a:xfrm>
        </p:grpSpPr>
        <p:sp>
          <p:nvSpPr>
            <p:cNvPr id="16" name="Google Shape;16;g17a526aff05_0_25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 name="Google Shape;17;g17a526aff05_0_25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 name="Google Shape;18;g17a526aff05_0_252"/>
            <p:cNvSpPr/>
            <p:nvPr/>
          </p:nvSpPr>
          <p:spPr>
            <a:xfrm rot="-5400000">
              <a:off x="1646" y="-75"/>
              <a:ext cx="2299800" cy="23001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 name="Google Shape;19;g17a526aff05_0_252"/>
            <p:cNvSpPr/>
            <p:nvPr/>
          </p:nvSpPr>
          <p:spPr>
            <a:xfrm flipH="1">
              <a:off x="652821" y="590035"/>
              <a:ext cx="2300100" cy="2299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0" name="Google Shape;20;g17a526aff05_0_252"/>
          <p:cNvSpPr txBox="1"/>
          <p:nvPr>
            <p:ph type="ctrTitle"/>
          </p:nvPr>
        </p:nvSpPr>
        <p:spPr>
          <a:xfrm>
            <a:off x="4714972" y="2104533"/>
            <a:ext cx="6688200" cy="2105100"/>
          </a:xfrm>
          <a:prstGeom prst="rect">
            <a:avLst/>
          </a:prstGeom>
        </p:spPr>
        <p:txBody>
          <a:bodyPr anchorCtr="0" anchor="t" bIns="121875" lIns="121875" spcFirstLastPara="1" rIns="121875" wrap="square" tIns="12187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21" name="Google Shape;21;g17a526aff05_0_252"/>
          <p:cNvSpPr txBox="1"/>
          <p:nvPr>
            <p:ph idx="1" type="subTitle"/>
          </p:nvPr>
        </p:nvSpPr>
        <p:spPr>
          <a:xfrm>
            <a:off x="6776835" y="5233233"/>
            <a:ext cx="4626300" cy="674700"/>
          </a:xfrm>
          <a:prstGeom prst="rect">
            <a:avLst/>
          </a:prstGeom>
        </p:spPr>
        <p:txBody>
          <a:bodyPr anchorCtr="0" anchor="t" bIns="121875" lIns="121875" spcFirstLastPara="1" rIns="121875" wrap="square" tIns="121875">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22" name="Google Shape;22;g17a526aff05_0_25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g17a526aff05_0_348"/>
          <p:cNvGrpSpPr/>
          <p:nvPr/>
        </p:nvGrpSpPr>
        <p:grpSpPr>
          <a:xfrm>
            <a:off x="5873731" y="0"/>
            <a:ext cx="6315221" cy="6857248"/>
            <a:chOff x="4406400" y="0"/>
            <a:chExt cx="4737600" cy="5143065"/>
          </a:xfrm>
        </p:grpSpPr>
        <p:sp>
          <p:nvSpPr>
            <p:cNvPr id="111" name="Google Shape;111;g17a526aff05_0_348"/>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2" name="Google Shape;112;g17a526aff05_0_34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g17a526aff05_0_34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g17a526aff05_0_3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 name="Google Shape;115;g17a526aff05_0_34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g17a526aff05_0_348"/>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 name="Google Shape;117;g17a526aff05_0_34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 name="Google Shape;118;g17a526aff05_0_348"/>
            <p:cNvSpPr/>
            <p:nvPr/>
          </p:nvSpPr>
          <p:spPr>
            <a:xfrm flipH="1">
              <a:off x="6908099" y="2069505"/>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g17a526aff05_0_348"/>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g17a526aff05_0_34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g17a526aff05_0_348"/>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 name="Google Shape;122;g17a526aff05_0_34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 name="Google Shape;123;g17a526aff05_0_34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g17a526aff05_0_34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g17a526aff05_0_34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 name="Google Shape;126;g17a526aff05_0_348"/>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g17a526aff05_0_34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g17a526aff05_0_34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29" name="Google Shape;129;g17a526aff05_0_348"/>
          <p:cNvSpPr txBox="1"/>
          <p:nvPr>
            <p:ph hasCustomPrompt="1" type="title"/>
          </p:nvPr>
        </p:nvSpPr>
        <p:spPr>
          <a:xfrm>
            <a:off x="1098181" y="1712900"/>
            <a:ext cx="6366300" cy="1734300"/>
          </a:xfrm>
          <a:prstGeom prst="rect">
            <a:avLst/>
          </a:prstGeom>
        </p:spPr>
        <p:txBody>
          <a:bodyPr anchorCtr="0" anchor="t" bIns="121875" lIns="121875" spcFirstLastPara="1" rIns="121875" wrap="square" tIns="121875">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g17a526aff05_0_348"/>
          <p:cNvSpPr txBox="1"/>
          <p:nvPr>
            <p:ph idx="1" type="body"/>
          </p:nvPr>
        </p:nvSpPr>
        <p:spPr>
          <a:xfrm>
            <a:off x="1098181" y="3524166"/>
            <a:ext cx="6366300" cy="16251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1" name="Google Shape;131;g17a526aff05_0_348"/>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g17a526aff05_0_371"/>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4" name="Shape 134"/>
        <p:cNvGrpSpPr/>
        <p:nvPr/>
      </p:nvGrpSpPr>
      <p:grpSpPr>
        <a:xfrm>
          <a:off x="0" y="0"/>
          <a:ext cx="0" cy="0"/>
          <a:chOff x="0" y="0"/>
          <a:chExt cx="0" cy="0"/>
        </a:xfrm>
      </p:grpSpPr>
      <p:sp>
        <p:nvSpPr>
          <p:cNvPr id="135" name="Google Shape;135;g17a526aff05_0_373"/>
          <p:cNvSpPr txBox="1"/>
          <p:nvPr>
            <p:ph type="title"/>
          </p:nvPr>
        </p:nvSpPr>
        <p:spPr>
          <a:xfrm>
            <a:off x="1293813" y="2057400"/>
            <a:ext cx="8458200" cy="2667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4800"/>
              <a:buFont typeface="Century Gothic"/>
              <a:buNone/>
              <a:defRPr b="0" i="0" sz="4800" cap="none"/>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6" name="Google Shape;136;g17a526aff05_0_373"/>
          <p:cNvSpPr txBox="1"/>
          <p:nvPr>
            <p:ph idx="1" type="body"/>
          </p:nvPr>
        </p:nvSpPr>
        <p:spPr>
          <a:xfrm>
            <a:off x="1293813" y="4876800"/>
            <a:ext cx="8458200" cy="1143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0"/>
              </a:spcBef>
              <a:spcAft>
                <a:spcPts val="0"/>
              </a:spcAft>
              <a:buSzPts val="2400"/>
              <a:buNone/>
              <a:defRPr sz="2400">
                <a:solidFill>
                  <a:schemeClr val="dk1"/>
                </a:solidFill>
              </a:defRPr>
            </a:lvl1pPr>
            <a:lvl2pPr indent="-228600" lvl="1" marL="914400" rtl="0" algn="l">
              <a:lnSpc>
                <a:spcPct val="90000"/>
              </a:lnSpc>
              <a:spcBef>
                <a:spcPts val="1600"/>
              </a:spcBef>
              <a:spcAft>
                <a:spcPts val="0"/>
              </a:spcAft>
              <a:buSzPts val="1800"/>
              <a:buNone/>
              <a:defRPr sz="1800">
                <a:solidFill>
                  <a:srgbClr val="888888"/>
                </a:solidFill>
              </a:defRPr>
            </a:lvl2pPr>
            <a:lvl3pPr indent="-228600" lvl="2" marL="1371600" rtl="0" algn="l">
              <a:lnSpc>
                <a:spcPct val="90000"/>
              </a:lnSpc>
              <a:spcBef>
                <a:spcPts val="1600"/>
              </a:spcBef>
              <a:spcAft>
                <a:spcPts val="0"/>
              </a:spcAft>
              <a:buSzPts val="1600"/>
              <a:buNone/>
              <a:defRPr sz="1600">
                <a:solidFill>
                  <a:srgbClr val="888888"/>
                </a:solidFill>
              </a:defRPr>
            </a:lvl3pPr>
            <a:lvl4pPr indent="-228600" lvl="3" marL="1828800" rtl="0" algn="l">
              <a:lnSpc>
                <a:spcPct val="90000"/>
              </a:lnSpc>
              <a:spcBef>
                <a:spcPts val="1600"/>
              </a:spcBef>
              <a:spcAft>
                <a:spcPts val="0"/>
              </a:spcAft>
              <a:buSzPts val="1400"/>
              <a:buNone/>
              <a:defRPr sz="1400">
                <a:solidFill>
                  <a:srgbClr val="888888"/>
                </a:solidFill>
              </a:defRPr>
            </a:lvl4pPr>
            <a:lvl5pPr indent="-228600" lvl="4" marL="2286000" rtl="0" algn="l">
              <a:lnSpc>
                <a:spcPct val="90000"/>
              </a:lnSpc>
              <a:spcBef>
                <a:spcPts val="1600"/>
              </a:spcBef>
              <a:spcAft>
                <a:spcPts val="0"/>
              </a:spcAft>
              <a:buSzPts val="1400"/>
              <a:buNone/>
              <a:defRPr sz="1400">
                <a:solidFill>
                  <a:srgbClr val="888888"/>
                </a:solidFill>
              </a:defRPr>
            </a:lvl5pPr>
            <a:lvl6pPr indent="-228600" lvl="5" marL="2743200" rtl="0" algn="l">
              <a:spcBef>
                <a:spcPts val="1600"/>
              </a:spcBef>
              <a:spcAft>
                <a:spcPts val="0"/>
              </a:spcAft>
              <a:buClr>
                <a:srgbClr val="888888"/>
              </a:buClr>
              <a:buSzPts val="1400"/>
              <a:buNone/>
              <a:defRPr sz="1400">
                <a:solidFill>
                  <a:srgbClr val="888888"/>
                </a:solidFill>
              </a:defRPr>
            </a:lvl6pPr>
            <a:lvl7pPr indent="-228600" lvl="6" marL="3200400" rtl="0" algn="l">
              <a:spcBef>
                <a:spcPts val="1600"/>
              </a:spcBef>
              <a:spcAft>
                <a:spcPts val="0"/>
              </a:spcAft>
              <a:buClr>
                <a:srgbClr val="888888"/>
              </a:buClr>
              <a:buSzPts val="1400"/>
              <a:buNone/>
              <a:defRPr sz="1400">
                <a:solidFill>
                  <a:srgbClr val="888888"/>
                </a:solidFill>
              </a:defRPr>
            </a:lvl7pPr>
            <a:lvl8pPr indent="-228600" lvl="7" marL="3657600" rtl="0" algn="l">
              <a:spcBef>
                <a:spcPts val="1600"/>
              </a:spcBef>
              <a:spcAft>
                <a:spcPts val="0"/>
              </a:spcAft>
              <a:buClr>
                <a:srgbClr val="888888"/>
              </a:buClr>
              <a:buSzPts val="1400"/>
              <a:buNone/>
              <a:defRPr sz="1400">
                <a:solidFill>
                  <a:srgbClr val="888888"/>
                </a:solidFill>
              </a:defRPr>
            </a:lvl8pPr>
            <a:lvl9pPr indent="-228600" lvl="8" marL="4114800" rtl="0" algn="l">
              <a:spcBef>
                <a:spcPts val="1600"/>
              </a:spcBef>
              <a:spcAft>
                <a:spcPts val="1600"/>
              </a:spcAft>
              <a:buClr>
                <a:srgbClr val="888888"/>
              </a:buClr>
              <a:buSzPts val="1400"/>
              <a:buNone/>
              <a:defRPr sz="1400">
                <a:solidFill>
                  <a:srgbClr val="888888"/>
                </a:solidFill>
              </a:defRPr>
            </a:lvl9pPr>
          </a:lstStyle>
          <a:p/>
        </p:txBody>
      </p:sp>
      <p:sp>
        <p:nvSpPr>
          <p:cNvPr id="137" name="Google Shape;137;g17a526aff05_0_373"/>
          <p:cNvSpPr txBox="1"/>
          <p:nvPr>
            <p:ph idx="10" type="dt"/>
          </p:nvPr>
        </p:nvSpPr>
        <p:spPr>
          <a:xfrm>
            <a:off x="1271781" y="6356351"/>
            <a:ext cx="2844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g17a526aff05_0_373"/>
          <p:cNvSpPr txBox="1"/>
          <p:nvPr>
            <p:ph idx="11" type="ftr"/>
          </p:nvPr>
        </p:nvSpPr>
        <p:spPr>
          <a:xfrm>
            <a:off x="4164515" y="6356351"/>
            <a:ext cx="3859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g17a526aff05_0_373"/>
          <p:cNvSpPr txBox="1"/>
          <p:nvPr>
            <p:ph idx="12" type="sldNum"/>
          </p:nvPr>
        </p:nvSpPr>
        <p:spPr>
          <a:xfrm>
            <a:off x="8051225" y="6356351"/>
            <a:ext cx="28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0" name="Shape 140"/>
        <p:cNvGrpSpPr/>
        <p:nvPr/>
      </p:nvGrpSpPr>
      <p:grpSpPr>
        <a:xfrm>
          <a:off x="0" y="0"/>
          <a:ext cx="0" cy="0"/>
          <a:chOff x="0" y="0"/>
          <a:chExt cx="0" cy="0"/>
        </a:xfrm>
      </p:grpSpPr>
      <p:sp>
        <p:nvSpPr>
          <p:cNvPr id="141" name="Google Shape;141;g17a526aff05_0_379"/>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2" name="Google Shape;142;g17a526aff05_0_379"/>
          <p:cNvSpPr txBox="1"/>
          <p:nvPr>
            <p:ph idx="1" type="body"/>
          </p:nvPr>
        </p:nvSpPr>
        <p:spPr>
          <a:xfrm>
            <a:off x="1293813" y="1676400"/>
            <a:ext cx="9601200" cy="4495800"/>
          </a:xfrm>
          <a:prstGeom prst="rect">
            <a:avLst/>
          </a:prstGeom>
          <a:solidFill>
            <a:schemeClr val="lt2">
              <a:alpha val="69800"/>
            </a:schemeClr>
          </a:solidFill>
          <a:ln>
            <a:noFill/>
          </a:ln>
        </p:spPr>
        <p:txBody>
          <a:bodyPr anchorCtr="0" anchor="t" bIns="45700" lIns="91425" spcFirstLastPara="1" rIns="91425" wrap="square" tIns="45700">
            <a:normAutofit/>
          </a:bodyPr>
          <a:lstStyle>
            <a:lvl1pPr indent="-342900" lvl="0" marL="457200" rtl="0" algn="l">
              <a:lnSpc>
                <a:spcPct val="90000"/>
              </a:lnSpc>
              <a:spcBef>
                <a:spcPts val="1600"/>
              </a:spcBef>
              <a:spcAft>
                <a:spcPts val="0"/>
              </a:spcAft>
              <a:buSzPts val="1800"/>
              <a:buChar char="●"/>
              <a:defRPr/>
            </a:lvl1pPr>
            <a:lvl2pPr indent="-342900" lvl="1" marL="914400" rtl="0" algn="l">
              <a:lnSpc>
                <a:spcPct val="90000"/>
              </a:lnSpc>
              <a:spcBef>
                <a:spcPts val="1600"/>
              </a:spcBef>
              <a:spcAft>
                <a:spcPts val="0"/>
              </a:spcAft>
              <a:buSzPts val="1800"/>
              <a:buChar char="○"/>
              <a:defRPr/>
            </a:lvl2pPr>
            <a:lvl3pPr indent="-342900" lvl="2" marL="1371600" rtl="0" algn="l">
              <a:lnSpc>
                <a:spcPct val="9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30200" lvl="4" marL="2286000" rtl="0" algn="l">
              <a:lnSpc>
                <a:spcPct val="90000"/>
              </a:lnSpc>
              <a:spcBef>
                <a:spcPts val="1600"/>
              </a:spcBef>
              <a:spcAft>
                <a:spcPts val="0"/>
              </a:spcAft>
              <a:buSzPts val="1600"/>
              <a:buChar char="○"/>
              <a:defRPr/>
            </a:lvl5pPr>
            <a:lvl6pPr indent="-330200" lvl="5" marL="2743200" rtl="0" algn="l">
              <a:spcBef>
                <a:spcPts val="1600"/>
              </a:spcBef>
              <a:spcAft>
                <a:spcPts val="0"/>
              </a:spcAft>
              <a:buClr>
                <a:schemeClr val="dk1"/>
              </a:buClr>
              <a:buSzPts val="1600"/>
              <a:buChar char="■"/>
              <a:defRPr/>
            </a:lvl6pPr>
            <a:lvl7pPr indent="-330200" lvl="6" marL="3200400" rtl="0" algn="l">
              <a:spcBef>
                <a:spcPts val="1600"/>
              </a:spcBef>
              <a:spcAft>
                <a:spcPts val="0"/>
              </a:spcAft>
              <a:buClr>
                <a:schemeClr val="dk1"/>
              </a:buClr>
              <a:buSzPts val="1600"/>
              <a:buChar char="●"/>
              <a:defRPr/>
            </a:lvl7pPr>
            <a:lvl8pPr indent="-330200" lvl="7" marL="3657600" rtl="0" algn="l">
              <a:spcBef>
                <a:spcPts val="1600"/>
              </a:spcBef>
              <a:spcAft>
                <a:spcPts val="0"/>
              </a:spcAft>
              <a:buClr>
                <a:schemeClr val="dk1"/>
              </a:buClr>
              <a:buSzPts val="1600"/>
              <a:buChar char="○"/>
              <a:defRPr/>
            </a:lvl8pPr>
            <a:lvl9pPr indent="-330200" lvl="8" marL="4114800" rtl="0" algn="l">
              <a:spcBef>
                <a:spcPts val="1600"/>
              </a:spcBef>
              <a:spcAft>
                <a:spcPts val="1600"/>
              </a:spcAft>
              <a:buClr>
                <a:schemeClr val="dk1"/>
              </a:buClr>
              <a:buSzPts val="1600"/>
              <a:buChar char="■"/>
              <a:defRPr/>
            </a:lvl9pPr>
          </a:lstStyle>
          <a:p/>
        </p:txBody>
      </p:sp>
      <p:sp>
        <p:nvSpPr>
          <p:cNvPr id="143" name="Google Shape;143;g17a526aff05_0_379"/>
          <p:cNvSpPr txBox="1"/>
          <p:nvPr>
            <p:ph idx="10" type="dt"/>
          </p:nvPr>
        </p:nvSpPr>
        <p:spPr>
          <a:xfrm>
            <a:off x="1271781" y="6356351"/>
            <a:ext cx="2844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g17a526aff05_0_379"/>
          <p:cNvSpPr txBox="1"/>
          <p:nvPr>
            <p:ph idx="11" type="ftr"/>
          </p:nvPr>
        </p:nvSpPr>
        <p:spPr>
          <a:xfrm>
            <a:off x="4164515" y="6356351"/>
            <a:ext cx="3859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g17a526aff05_0_379"/>
          <p:cNvSpPr txBox="1"/>
          <p:nvPr>
            <p:ph idx="12" type="sldNum"/>
          </p:nvPr>
        </p:nvSpPr>
        <p:spPr>
          <a:xfrm>
            <a:off x="8051225" y="6356351"/>
            <a:ext cx="28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 name="Shape 146"/>
        <p:cNvGrpSpPr/>
        <p:nvPr/>
      </p:nvGrpSpPr>
      <p:grpSpPr>
        <a:xfrm>
          <a:off x="0" y="0"/>
          <a:ext cx="0" cy="0"/>
          <a:chOff x="0" y="0"/>
          <a:chExt cx="0" cy="0"/>
        </a:xfrm>
      </p:grpSpPr>
      <p:sp>
        <p:nvSpPr>
          <p:cNvPr id="147" name="Google Shape;147;g17a526aff05_0_385"/>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8" name="Google Shape;148;g17a526aff05_0_385"/>
          <p:cNvSpPr txBox="1"/>
          <p:nvPr>
            <p:ph idx="1" type="body"/>
          </p:nvPr>
        </p:nvSpPr>
        <p:spPr>
          <a:xfrm>
            <a:off x="1293812" y="1676400"/>
            <a:ext cx="4700100" cy="4495800"/>
          </a:xfrm>
          <a:prstGeom prst="rect">
            <a:avLst/>
          </a:prstGeom>
          <a:solidFill>
            <a:schemeClr val="lt2">
              <a:alpha val="69800"/>
            </a:schemeClr>
          </a:solidFill>
          <a:ln>
            <a:noFill/>
          </a:ln>
        </p:spPr>
        <p:txBody>
          <a:bodyPr anchorCtr="0" anchor="t" bIns="45700" lIns="91425" spcFirstLastPara="1" rIns="91425" wrap="square" tIns="45700">
            <a:normAutofit/>
          </a:bodyPr>
          <a:lstStyle>
            <a:lvl1pPr indent="-381000" lvl="0" marL="457200" rtl="0" algn="l">
              <a:lnSpc>
                <a:spcPct val="90000"/>
              </a:lnSpc>
              <a:spcBef>
                <a:spcPts val="1600"/>
              </a:spcBef>
              <a:spcAft>
                <a:spcPts val="0"/>
              </a:spcAft>
              <a:buSzPts val="2400"/>
              <a:buChar char="●"/>
              <a:defRPr sz="2400"/>
            </a:lvl1pPr>
            <a:lvl2pPr indent="-355600" lvl="1" marL="914400" rtl="0" algn="l">
              <a:lnSpc>
                <a:spcPct val="90000"/>
              </a:lnSpc>
              <a:spcBef>
                <a:spcPts val="1600"/>
              </a:spcBef>
              <a:spcAft>
                <a:spcPts val="0"/>
              </a:spcAft>
              <a:buSzPts val="2000"/>
              <a:buChar char="○"/>
              <a:defRPr sz="2000"/>
            </a:lvl2pPr>
            <a:lvl3pPr indent="-342900" lvl="2" marL="1371600" rtl="0" algn="l">
              <a:lnSpc>
                <a:spcPct val="90000"/>
              </a:lnSpc>
              <a:spcBef>
                <a:spcPts val="1600"/>
              </a:spcBef>
              <a:spcAft>
                <a:spcPts val="0"/>
              </a:spcAft>
              <a:buSzPts val="1800"/>
              <a:buChar char="■"/>
              <a:defRPr sz="1800"/>
            </a:lvl3pPr>
            <a:lvl4pPr indent="-330200" lvl="3" marL="1828800" rtl="0" algn="l">
              <a:lnSpc>
                <a:spcPct val="90000"/>
              </a:lnSpc>
              <a:spcBef>
                <a:spcPts val="1600"/>
              </a:spcBef>
              <a:spcAft>
                <a:spcPts val="0"/>
              </a:spcAft>
              <a:buSzPts val="1600"/>
              <a:buChar char="●"/>
              <a:defRPr sz="1600"/>
            </a:lvl4pPr>
            <a:lvl5pPr indent="-330200" lvl="4" marL="2286000" rtl="0" algn="l">
              <a:lnSpc>
                <a:spcPct val="90000"/>
              </a:lnSpc>
              <a:spcBef>
                <a:spcPts val="1600"/>
              </a:spcBef>
              <a:spcAft>
                <a:spcPts val="0"/>
              </a:spcAft>
              <a:buSzPts val="1600"/>
              <a:buChar char="○"/>
              <a:defRPr sz="1600"/>
            </a:lvl5pPr>
            <a:lvl6pPr indent="-330200" lvl="5" marL="2743200" rtl="0" algn="l">
              <a:spcBef>
                <a:spcPts val="1600"/>
              </a:spcBef>
              <a:spcAft>
                <a:spcPts val="0"/>
              </a:spcAft>
              <a:buClr>
                <a:schemeClr val="dk1"/>
              </a:buClr>
              <a:buSzPts val="1600"/>
              <a:buChar char="■"/>
              <a:defRPr sz="1600"/>
            </a:lvl6pPr>
            <a:lvl7pPr indent="-330200" lvl="6" marL="3200400" rtl="0" algn="l">
              <a:spcBef>
                <a:spcPts val="1600"/>
              </a:spcBef>
              <a:spcAft>
                <a:spcPts val="0"/>
              </a:spcAft>
              <a:buClr>
                <a:schemeClr val="dk1"/>
              </a:buClr>
              <a:buSzPts val="1600"/>
              <a:buChar char="●"/>
              <a:defRPr sz="1600"/>
            </a:lvl7pPr>
            <a:lvl8pPr indent="-330200" lvl="7" marL="3657600" rtl="0" algn="l">
              <a:spcBef>
                <a:spcPts val="1600"/>
              </a:spcBef>
              <a:spcAft>
                <a:spcPts val="0"/>
              </a:spcAft>
              <a:buClr>
                <a:schemeClr val="dk1"/>
              </a:buClr>
              <a:buSzPts val="1600"/>
              <a:buChar char="○"/>
              <a:defRPr sz="1600"/>
            </a:lvl8pPr>
            <a:lvl9pPr indent="-330200" lvl="8" marL="4114800" rtl="0" algn="l">
              <a:spcBef>
                <a:spcPts val="1600"/>
              </a:spcBef>
              <a:spcAft>
                <a:spcPts val="1600"/>
              </a:spcAft>
              <a:buClr>
                <a:schemeClr val="dk1"/>
              </a:buClr>
              <a:buSzPts val="1600"/>
              <a:buChar char="■"/>
              <a:defRPr sz="1600"/>
            </a:lvl9pPr>
          </a:lstStyle>
          <a:p/>
        </p:txBody>
      </p:sp>
      <p:sp>
        <p:nvSpPr>
          <p:cNvPr id="149" name="Google Shape;149;g17a526aff05_0_385"/>
          <p:cNvSpPr txBox="1"/>
          <p:nvPr>
            <p:ph idx="2" type="body"/>
          </p:nvPr>
        </p:nvSpPr>
        <p:spPr>
          <a:xfrm>
            <a:off x="6202035" y="1676401"/>
            <a:ext cx="4700100" cy="4495800"/>
          </a:xfrm>
          <a:prstGeom prst="rect">
            <a:avLst/>
          </a:prstGeom>
          <a:solidFill>
            <a:schemeClr val="lt2">
              <a:alpha val="69800"/>
            </a:schemeClr>
          </a:solidFill>
          <a:ln>
            <a:noFill/>
          </a:ln>
        </p:spPr>
        <p:txBody>
          <a:bodyPr anchorCtr="0" anchor="t" bIns="45700" lIns="91425" spcFirstLastPara="1" rIns="91425" wrap="square" tIns="45700">
            <a:normAutofit/>
          </a:bodyPr>
          <a:lstStyle>
            <a:lvl1pPr indent="-381000" lvl="0" marL="457200" rtl="0" algn="l">
              <a:lnSpc>
                <a:spcPct val="90000"/>
              </a:lnSpc>
              <a:spcBef>
                <a:spcPts val="1600"/>
              </a:spcBef>
              <a:spcAft>
                <a:spcPts val="0"/>
              </a:spcAft>
              <a:buSzPts val="2400"/>
              <a:buChar char="●"/>
              <a:defRPr sz="2400"/>
            </a:lvl1pPr>
            <a:lvl2pPr indent="-355600" lvl="1" marL="914400" rtl="0" algn="l">
              <a:lnSpc>
                <a:spcPct val="90000"/>
              </a:lnSpc>
              <a:spcBef>
                <a:spcPts val="1600"/>
              </a:spcBef>
              <a:spcAft>
                <a:spcPts val="0"/>
              </a:spcAft>
              <a:buSzPts val="2000"/>
              <a:buChar char="○"/>
              <a:defRPr sz="2000"/>
            </a:lvl2pPr>
            <a:lvl3pPr indent="-342900" lvl="2" marL="1371600" rtl="0" algn="l">
              <a:lnSpc>
                <a:spcPct val="90000"/>
              </a:lnSpc>
              <a:spcBef>
                <a:spcPts val="1600"/>
              </a:spcBef>
              <a:spcAft>
                <a:spcPts val="0"/>
              </a:spcAft>
              <a:buSzPts val="1800"/>
              <a:buChar char="■"/>
              <a:defRPr sz="1800"/>
            </a:lvl3pPr>
            <a:lvl4pPr indent="-330200" lvl="3" marL="1828800" rtl="0" algn="l">
              <a:lnSpc>
                <a:spcPct val="90000"/>
              </a:lnSpc>
              <a:spcBef>
                <a:spcPts val="1600"/>
              </a:spcBef>
              <a:spcAft>
                <a:spcPts val="0"/>
              </a:spcAft>
              <a:buSzPts val="1600"/>
              <a:buChar char="●"/>
              <a:defRPr sz="1600"/>
            </a:lvl4pPr>
            <a:lvl5pPr indent="-330200" lvl="4" marL="2286000" rtl="0" algn="l">
              <a:lnSpc>
                <a:spcPct val="90000"/>
              </a:lnSpc>
              <a:spcBef>
                <a:spcPts val="1600"/>
              </a:spcBef>
              <a:spcAft>
                <a:spcPts val="0"/>
              </a:spcAft>
              <a:buSzPts val="1600"/>
              <a:buChar char="○"/>
              <a:defRPr sz="1600"/>
            </a:lvl5pPr>
            <a:lvl6pPr indent="-330200" lvl="5" marL="2743200" rtl="0" algn="l">
              <a:spcBef>
                <a:spcPts val="1600"/>
              </a:spcBef>
              <a:spcAft>
                <a:spcPts val="0"/>
              </a:spcAft>
              <a:buClr>
                <a:schemeClr val="dk1"/>
              </a:buClr>
              <a:buSzPts val="1600"/>
              <a:buChar char="■"/>
              <a:defRPr sz="1600"/>
            </a:lvl6pPr>
            <a:lvl7pPr indent="-330200" lvl="6" marL="3200400" rtl="0" algn="l">
              <a:spcBef>
                <a:spcPts val="1600"/>
              </a:spcBef>
              <a:spcAft>
                <a:spcPts val="0"/>
              </a:spcAft>
              <a:buClr>
                <a:schemeClr val="dk1"/>
              </a:buClr>
              <a:buSzPts val="1600"/>
              <a:buChar char="●"/>
              <a:defRPr sz="1600"/>
            </a:lvl7pPr>
            <a:lvl8pPr indent="-330200" lvl="7" marL="3657600" rtl="0" algn="l">
              <a:spcBef>
                <a:spcPts val="1600"/>
              </a:spcBef>
              <a:spcAft>
                <a:spcPts val="0"/>
              </a:spcAft>
              <a:buClr>
                <a:schemeClr val="dk1"/>
              </a:buClr>
              <a:buSzPts val="1600"/>
              <a:buChar char="○"/>
              <a:defRPr sz="1600"/>
            </a:lvl8pPr>
            <a:lvl9pPr indent="-330200" lvl="8" marL="4114800" rtl="0" algn="l">
              <a:spcBef>
                <a:spcPts val="1600"/>
              </a:spcBef>
              <a:spcAft>
                <a:spcPts val="1600"/>
              </a:spcAft>
              <a:buClr>
                <a:schemeClr val="dk1"/>
              </a:buClr>
              <a:buSzPts val="1600"/>
              <a:buChar char="■"/>
              <a:defRPr sz="1600"/>
            </a:lvl9pPr>
          </a:lstStyle>
          <a:p/>
        </p:txBody>
      </p:sp>
      <p:sp>
        <p:nvSpPr>
          <p:cNvPr id="150" name="Google Shape;150;g17a526aff05_0_385"/>
          <p:cNvSpPr txBox="1"/>
          <p:nvPr>
            <p:ph idx="10" type="dt"/>
          </p:nvPr>
        </p:nvSpPr>
        <p:spPr>
          <a:xfrm>
            <a:off x="1271781" y="6356351"/>
            <a:ext cx="2844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g17a526aff05_0_385"/>
          <p:cNvSpPr txBox="1"/>
          <p:nvPr>
            <p:ph idx="11" type="ftr"/>
          </p:nvPr>
        </p:nvSpPr>
        <p:spPr>
          <a:xfrm>
            <a:off x="4164515" y="6356351"/>
            <a:ext cx="3859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g17a526aff05_0_385"/>
          <p:cNvSpPr txBox="1"/>
          <p:nvPr>
            <p:ph idx="12" type="sldNum"/>
          </p:nvPr>
        </p:nvSpPr>
        <p:spPr>
          <a:xfrm>
            <a:off x="8051225" y="6356351"/>
            <a:ext cx="28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3" name="Shape 153"/>
        <p:cNvGrpSpPr/>
        <p:nvPr/>
      </p:nvGrpSpPr>
      <p:grpSpPr>
        <a:xfrm>
          <a:off x="0" y="0"/>
          <a:ext cx="0" cy="0"/>
          <a:chOff x="0" y="0"/>
          <a:chExt cx="0" cy="0"/>
        </a:xfrm>
      </p:grpSpPr>
      <p:sp>
        <p:nvSpPr>
          <p:cNvPr id="154" name="Google Shape;154;g17a526aff05_0_392"/>
          <p:cNvSpPr txBox="1"/>
          <p:nvPr>
            <p:ph type="title"/>
          </p:nvPr>
        </p:nvSpPr>
        <p:spPr>
          <a:xfrm>
            <a:off x="7770812" y="1676400"/>
            <a:ext cx="3810000" cy="2438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entury Gothic"/>
              <a:buNone/>
              <a:defRPr b="0"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descr="An empty placeholder to add an image. Click on the placeholder and select the image that you wish to add" id="155" name="Google Shape;155;g17a526aff05_0_392"/>
          <p:cNvSpPr/>
          <p:nvPr>
            <p:ph idx="2" type="pic"/>
          </p:nvPr>
        </p:nvSpPr>
        <p:spPr>
          <a:xfrm>
            <a:off x="1522412" y="0"/>
            <a:ext cx="5943600" cy="6858000"/>
          </a:xfrm>
          <a:prstGeom prst="rect">
            <a:avLst/>
          </a:prstGeom>
          <a:solidFill>
            <a:schemeClr val="lt2">
              <a:alpha val="69800"/>
            </a:schemeClr>
          </a:solidFill>
          <a:ln>
            <a:noFill/>
          </a:ln>
        </p:spPr>
      </p:sp>
      <p:sp>
        <p:nvSpPr>
          <p:cNvPr id="156" name="Google Shape;156;g17a526aff05_0_392"/>
          <p:cNvSpPr txBox="1"/>
          <p:nvPr>
            <p:ph idx="1" type="body"/>
          </p:nvPr>
        </p:nvSpPr>
        <p:spPr>
          <a:xfrm>
            <a:off x="7770812" y="4191000"/>
            <a:ext cx="3810000" cy="152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600"/>
              </a:spcBef>
              <a:spcAft>
                <a:spcPts val="0"/>
              </a:spcAft>
              <a:buSzPts val="1800"/>
              <a:buNone/>
              <a:defRPr sz="1800"/>
            </a:lvl1pPr>
            <a:lvl2pPr indent="-228600" lvl="1" marL="914400" rtl="0" algn="l">
              <a:lnSpc>
                <a:spcPct val="90000"/>
              </a:lnSpc>
              <a:spcBef>
                <a:spcPts val="1600"/>
              </a:spcBef>
              <a:spcAft>
                <a:spcPts val="0"/>
              </a:spcAft>
              <a:buSzPts val="1200"/>
              <a:buNone/>
              <a:defRPr sz="1200"/>
            </a:lvl2pPr>
            <a:lvl3pPr indent="-228600" lvl="2" marL="1371600" rtl="0" algn="l">
              <a:lnSpc>
                <a:spcPct val="90000"/>
              </a:lnSpc>
              <a:spcBef>
                <a:spcPts val="1600"/>
              </a:spcBef>
              <a:spcAft>
                <a:spcPts val="0"/>
              </a:spcAft>
              <a:buSzPts val="1000"/>
              <a:buNone/>
              <a:defRPr sz="1000"/>
            </a:lvl3pPr>
            <a:lvl4pPr indent="-228600" lvl="3" marL="1828800" rtl="0" algn="l">
              <a:lnSpc>
                <a:spcPct val="90000"/>
              </a:lnSpc>
              <a:spcBef>
                <a:spcPts val="1600"/>
              </a:spcBef>
              <a:spcAft>
                <a:spcPts val="0"/>
              </a:spcAft>
              <a:buSzPts val="900"/>
              <a:buNone/>
              <a:defRPr sz="900"/>
            </a:lvl4pPr>
            <a:lvl5pPr indent="-228600" lvl="4" marL="2286000" rtl="0" algn="l">
              <a:lnSpc>
                <a:spcPct val="90000"/>
              </a:lnSpc>
              <a:spcBef>
                <a:spcPts val="1600"/>
              </a:spcBef>
              <a:spcAft>
                <a:spcPts val="0"/>
              </a:spcAft>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g17a526aff05_0_262"/>
          <p:cNvGrpSpPr/>
          <p:nvPr/>
        </p:nvGrpSpPr>
        <p:grpSpPr>
          <a:xfrm>
            <a:off x="5873731" y="0"/>
            <a:ext cx="6315221" cy="6857248"/>
            <a:chOff x="4406400" y="0"/>
            <a:chExt cx="4737600" cy="5143065"/>
          </a:xfrm>
        </p:grpSpPr>
        <p:sp>
          <p:nvSpPr>
            <p:cNvPr id="25" name="Google Shape;25;g17a526aff05_0_262"/>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 name="Google Shape;26;g17a526aff05_0_26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 name="Google Shape;27;g17a526aff05_0_262"/>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 name="Google Shape;28;g17a526aff05_0_26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 name="Google Shape;29;g17a526aff05_0_262"/>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0" name="Google Shape;30;g17a526aff05_0_26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 name="Google Shape;31;g17a526aff05_0_262"/>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 name="Google Shape;32;g17a526aff05_0_262"/>
            <p:cNvSpPr/>
            <p:nvPr/>
          </p:nvSpPr>
          <p:spPr>
            <a:xfrm flipH="1">
              <a:off x="6908099" y="2069505"/>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 name="Google Shape;33;g17a526aff05_0_262"/>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 name="Google Shape;34;g17a526aff05_0_262"/>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 name="Google Shape;35;g17a526aff05_0_262"/>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 name="Google Shape;36;g17a526aff05_0_26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g17a526aff05_0_262"/>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 name="Google Shape;38;g17a526aff05_0_26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9" name="Google Shape;39;g17a526aff05_0_262"/>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 name="Google Shape;40;g17a526aff05_0_26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 name="Google Shape;41;g17a526aff05_0_262"/>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 name="Google Shape;42;g17a526aff05_0_2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3" name="Google Shape;43;g17a526aff05_0_262"/>
          <p:cNvSpPr txBox="1"/>
          <p:nvPr>
            <p:ph type="title"/>
          </p:nvPr>
        </p:nvSpPr>
        <p:spPr>
          <a:xfrm>
            <a:off x="1098181" y="2737333"/>
            <a:ext cx="6114300" cy="1531500"/>
          </a:xfrm>
          <a:prstGeom prst="rect">
            <a:avLst/>
          </a:prstGeom>
        </p:spPr>
        <p:txBody>
          <a:bodyPr anchorCtr="0" anchor="ctr"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4" name="Google Shape;44;g17a526aff05_0_26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g17a526aff05_0_284"/>
          <p:cNvGrpSpPr/>
          <p:nvPr/>
        </p:nvGrpSpPr>
        <p:grpSpPr>
          <a:xfrm>
            <a:off x="0" y="507989"/>
            <a:ext cx="1383454" cy="1355016"/>
            <a:chOff x="0" y="381001"/>
            <a:chExt cx="1037850" cy="1016287"/>
          </a:xfrm>
        </p:grpSpPr>
        <p:sp>
          <p:nvSpPr>
            <p:cNvPr id="47" name="Google Shape;47;g17a526aff05_0_284"/>
            <p:cNvSpPr/>
            <p:nvPr/>
          </p:nvSpPr>
          <p:spPr>
            <a:xfrm rot="-5400000">
              <a:off x="0" y="381001"/>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 name="Google Shape;48;g17a526aff05_0_284"/>
            <p:cNvSpPr/>
            <p:nvPr/>
          </p:nvSpPr>
          <p:spPr>
            <a:xfrm flipH="1">
              <a:off x="229050" y="588489"/>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49" name="Google Shape;49;g17a526aff05_0_284"/>
          <p:cNvSpPr txBox="1"/>
          <p:nvPr>
            <p:ph type="title"/>
          </p:nvPr>
        </p:nvSpPr>
        <p:spPr>
          <a:xfrm>
            <a:off x="1729549" y="525000"/>
            <a:ext cx="9382800" cy="1218900"/>
          </a:xfrm>
          <a:prstGeom prst="rect">
            <a:avLst/>
          </a:prstGeom>
        </p:spPr>
        <p:txBody>
          <a:bodyPr anchorCtr="0" anchor="t"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 name="Google Shape;50;g17a526aff05_0_284"/>
          <p:cNvSpPr txBox="1"/>
          <p:nvPr>
            <p:ph idx="1" type="body"/>
          </p:nvPr>
        </p:nvSpPr>
        <p:spPr>
          <a:xfrm>
            <a:off x="1729549" y="2090067"/>
            <a:ext cx="9382800" cy="38817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1" name="Google Shape;51;g17a526aff05_0_284"/>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g17a526aff05_0_291"/>
          <p:cNvGrpSpPr/>
          <p:nvPr/>
        </p:nvGrpSpPr>
        <p:grpSpPr>
          <a:xfrm>
            <a:off x="0" y="507989"/>
            <a:ext cx="1383454" cy="1355016"/>
            <a:chOff x="0" y="381001"/>
            <a:chExt cx="1037850" cy="1016287"/>
          </a:xfrm>
        </p:grpSpPr>
        <p:sp>
          <p:nvSpPr>
            <p:cNvPr id="54" name="Google Shape;54;g17a526aff05_0_291"/>
            <p:cNvSpPr/>
            <p:nvPr/>
          </p:nvSpPr>
          <p:spPr>
            <a:xfrm rot="-5400000">
              <a:off x="0" y="381001"/>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5" name="Google Shape;55;g17a526aff05_0_291"/>
            <p:cNvSpPr/>
            <p:nvPr/>
          </p:nvSpPr>
          <p:spPr>
            <a:xfrm flipH="1">
              <a:off x="229050" y="588489"/>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56" name="Google Shape;56;g17a526aff05_0_291"/>
          <p:cNvSpPr txBox="1"/>
          <p:nvPr>
            <p:ph type="title"/>
          </p:nvPr>
        </p:nvSpPr>
        <p:spPr>
          <a:xfrm>
            <a:off x="1729549" y="525000"/>
            <a:ext cx="9382800" cy="1218900"/>
          </a:xfrm>
          <a:prstGeom prst="rect">
            <a:avLst/>
          </a:prstGeom>
        </p:spPr>
        <p:txBody>
          <a:bodyPr anchorCtr="0" anchor="t"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 name="Google Shape;57;g17a526aff05_0_291"/>
          <p:cNvSpPr txBox="1"/>
          <p:nvPr>
            <p:ph idx="1" type="body"/>
          </p:nvPr>
        </p:nvSpPr>
        <p:spPr>
          <a:xfrm>
            <a:off x="1729549" y="2090067"/>
            <a:ext cx="4536300" cy="38817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8" name="Google Shape;58;g17a526aff05_0_291"/>
          <p:cNvSpPr txBox="1"/>
          <p:nvPr>
            <p:ph idx="2" type="body"/>
          </p:nvPr>
        </p:nvSpPr>
        <p:spPr>
          <a:xfrm>
            <a:off x="6575915" y="2090067"/>
            <a:ext cx="4536300" cy="38817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9" name="Google Shape;59;g17a526aff05_0_291"/>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g17a526aff05_0_299"/>
          <p:cNvGrpSpPr/>
          <p:nvPr/>
        </p:nvGrpSpPr>
        <p:grpSpPr>
          <a:xfrm>
            <a:off x="0" y="507989"/>
            <a:ext cx="1383454" cy="1355016"/>
            <a:chOff x="0" y="381001"/>
            <a:chExt cx="1037850" cy="1016287"/>
          </a:xfrm>
        </p:grpSpPr>
        <p:sp>
          <p:nvSpPr>
            <p:cNvPr id="62" name="Google Shape;62;g17a526aff05_0_299"/>
            <p:cNvSpPr/>
            <p:nvPr/>
          </p:nvSpPr>
          <p:spPr>
            <a:xfrm rot="-5400000">
              <a:off x="0" y="381001"/>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 name="Google Shape;63;g17a526aff05_0_299"/>
            <p:cNvSpPr/>
            <p:nvPr/>
          </p:nvSpPr>
          <p:spPr>
            <a:xfrm flipH="1">
              <a:off x="229050" y="588489"/>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64" name="Google Shape;64;g17a526aff05_0_299"/>
          <p:cNvSpPr txBox="1"/>
          <p:nvPr>
            <p:ph type="title"/>
          </p:nvPr>
        </p:nvSpPr>
        <p:spPr>
          <a:xfrm>
            <a:off x="1729549" y="525000"/>
            <a:ext cx="9382800" cy="1218900"/>
          </a:xfrm>
          <a:prstGeom prst="rect">
            <a:avLst/>
          </a:prstGeom>
        </p:spPr>
        <p:txBody>
          <a:bodyPr anchorCtr="0" anchor="t"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5" name="Google Shape;65;g17a526aff05_0_299"/>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g17a526aff05_0_305"/>
          <p:cNvGrpSpPr/>
          <p:nvPr/>
        </p:nvGrpSpPr>
        <p:grpSpPr>
          <a:xfrm>
            <a:off x="0" y="507989"/>
            <a:ext cx="1383454" cy="1355016"/>
            <a:chOff x="0" y="381001"/>
            <a:chExt cx="1037850" cy="1016287"/>
          </a:xfrm>
        </p:grpSpPr>
        <p:sp>
          <p:nvSpPr>
            <p:cNvPr id="68" name="Google Shape;68;g17a526aff05_0_305"/>
            <p:cNvSpPr/>
            <p:nvPr/>
          </p:nvSpPr>
          <p:spPr>
            <a:xfrm rot="-5400000">
              <a:off x="0" y="381001"/>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 name="Google Shape;69;g17a526aff05_0_305"/>
            <p:cNvSpPr/>
            <p:nvPr/>
          </p:nvSpPr>
          <p:spPr>
            <a:xfrm flipH="1">
              <a:off x="229050" y="588489"/>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70" name="Google Shape;70;g17a526aff05_0_305"/>
          <p:cNvSpPr txBox="1"/>
          <p:nvPr>
            <p:ph type="title"/>
          </p:nvPr>
        </p:nvSpPr>
        <p:spPr>
          <a:xfrm>
            <a:off x="1729549" y="525000"/>
            <a:ext cx="5064000" cy="1990800"/>
          </a:xfrm>
          <a:prstGeom prst="rect">
            <a:avLst/>
          </a:prstGeom>
        </p:spPr>
        <p:txBody>
          <a:bodyPr anchorCtr="0" anchor="t"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71" name="Google Shape;71;g17a526aff05_0_305"/>
          <p:cNvSpPr txBox="1"/>
          <p:nvPr>
            <p:ph idx="1" type="body"/>
          </p:nvPr>
        </p:nvSpPr>
        <p:spPr>
          <a:xfrm>
            <a:off x="1729549" y="2630067"/>
            <a:ext cx="5064000" cy="32211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2" name="Google Shape;72;g17a526aff05_0_305"/>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g17a526aff05_0_312"/>
          <p:cNvGrpSpPr/>
          <p:nvPr/>
        </p:nvGrpSpPr>
        <p:grpSpPr>
          <a:xfrm>
            <a:off x="5873731" y="0"/>
            <a:ext cx="6315221" cy="6857829"/>
            <a:chOff x="4406400" y="0"/>
            <a:chExt cx="4737600" cy="5143500"/>
          </a:xfrm>
        </p:grpSpPr>
        <p:sp>
          <p:nvSpPr>
            <p:cNvPr id="75" name="Google Shape;75;g17a526aff05_0_31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 name="Google Shape;76;g17a526aff05_0_31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 name="Google Shape;77;g17a526aff05_0_31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 name="Google Shape;78;g17a526aff05_0_31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 name="Google Shape;79;g17a526aff05_0_31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 name="Google Shape;80;g17a526aff05_0_31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 name="Google Shape;81;g17a526aff05_0_31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 name="Google Shape;82;g17a526aff05_0_312"/>
            <p:cNvSpPr/>
            <p:nvPr/>
          </p:nvSpPr>
          <p:spPr>
            <a:xfrm flipH="1">
              <a:off x="6908099" y="2069680"/>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3" name="Google Shape;83;g17a526aff05_0_31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 name="Google Shape;84;g17a526aff05_0_31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 name="Google Shape;85;g17a526aff05_0_31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 name="Google Shape;86;g17a526aff05_0_31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 name="Google Shape;87;g17a526aff05_0_31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 name="Google Shape;88;g17a526aff05_0_31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 name="Google Shape;89;g17a526aff05_0_31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 name="Google Shape;90;g17a526aff05_0_31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 name="Google Shape;91;g17a526aff05_0_31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 name="Google Shape;92;g17a526aff05_0_31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93" name="Google Shape;93;g17a526aff05_0_312"/>
          <p:cNvSpPr txBox="1"/>
          <p:nvPr>
            <p:ph type="title"/>
          </p:nvPr>
        </p:nvSpPr>
        <p:spPr>
          <a:xfrm>
            <a:off x="1098181" y="1155700"/>
            <a:ext cx="6114300" cy="4694700"/>
          </a:xfrm>
          <a:prstGeom prst="rect">
            <a:avLst/>
          </a:prstGeom>
        </p:spPr>
        <p:txBody>
          <a:bodyPr anchorCtr="0" anchor="ctr" bIns="121875" lIns="121875" spcFirstLastPara="1" rIns="121875" wrap="square" tIns="121875">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4" name="Google Shape;94;g17a526aff05_0_31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g17a526aff05_0_334"/>
          <p:cNvGrpSpPr/>
          <p:nvPr/>
        </p:nvGrpSpPr>
        <p:grpSpPr>
          <a:xfrm>
            <a:off x="0" y="507989"/>
            <a:ext cx="1383454" cy="1355016"/>
            <a:chOff x="0" y="381001"/>
            <a:chExt cx="1037850" cy="1016287"/>
          </a:xfrm>
        </p:grpSpPr>
        <p:sp>
          <p:nvSpPr>
            <p:cNvPr id="97" name="Google Shape;97;g17a526aff05_0_334"/>
            <p:cNvSpPr/>
            <p:nvPr/>
          </p:nvSpPr>
          <p:spPr>
            <a:xfrm rot="-5400000">
              <a:off x="0" y="381001"/>
              <a:ext cx="808800" cy="808800"/>
            </a:xfrm>
            <a:prstGeom prst="diagStripe">
              <a:avLst>
                <a:gd fmla="val 50000" name="adj"/>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g17a526aff05_0_334"/>
            <p:cNvSpPr/>
            <p:nvPr/>
          </p:nvSpPr>
          <p:spPr>
            <a:xfrm flipH="1">
              <a:off x="229050" y="588489"/>
              <a:ext cx="808800" cy="808800"/>
            </a:xfrm>
            <a:prstGeom prst="diagStripe">
              <a:avLst>
                <a:gd fmla="val 50000" name="adj"/>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99" name="Google Shape;99;g17a526aff05_0_334"/>
          <p:cNvSpPr txBox="1"/>
          <p:nvPr>
            <p:ph type="title"/>
          </p:nvPr>
        </p:nvSpPr>
        <p:spPr>
          <a:xfrm>
            <a:off x="1729549" y="2211100"/>
            <a:ext cx="4047300" cy="2335500"/>
          </a:xfrm>
          <a:prstGeom prst="rect">
            <a:avLst/>
          </a:prstGeom>
        </p:spPr>
        <p:txBody>
          <a:bodyPr anchorCtr="0" anchor="t" bIns="121875" lIns="121875" spcFirstLastPara="1" rIns="121875" wrap="square" tIns="121875">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0" name="Google Shape;100;g17a526aff05_0_334"/>
          <p:cNvSpPr txBox="1"/>
          <p:nvPr>
            <p:ph idx="1" type="subTitle"/>
          </p:nvPr>
        </p:nvSpPr>
        <p:spPr>
          <a:xfrm>
            <a:off x="1729549" y="4717333"/>
            <a:ext cx="4047300" cy="674700"/>
          </a:xfrm>
          <a:prstGeom prst="rect">
            <a:avLst/>
          </a:prstGeom>
        </p:spPr>
        <p:txBody>
          <a:bodyPr anchorCtr="0" anchor="t" bIns="121875" lIns="121875" spcFirstLastPara="1" rIns="121875" wrap="square" tIns="121875">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01" name="Google Shape;101;g17a526aff05_0_334"/>
          <p:cNvSpPr txBox="1"/>
          <p:nvPr>
            <p:ph idx="2" type="body"/>
          </p:nvPr>
        </p:nvSpPr>
        <p:spPr>
          <a:xfrm>
            <a:off x="6195986" y="2262133"/>
            <a:ext cx="4901100" cy="3129900"/>
          </a:xfrm>
          <a:prstGeom prst="rect">
            <a:avLst/>
          </a:prstGeom>
        </p:spPr>
        <p:txBody>
          <a:bodyPr anchorCtr="0" anchor="t" bIns="121875" lIns="121875" spcFirstLastPara="1" rIns="121875" wrap="square" tIns="121875">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17a526aff05_0_334"/>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g17a526aff05_0_342"/>
          <p:cNvGrpSpPr/>
          <p:nvPr/>
        </p:nvGrpSpPr>
        <p:grpSpPr>
          <a:xfrm>
            <a:off x="0" y="5504636"/>
            <a:ext cx="931667" cy="912853"/>
            <a:chOff x="0" y="3785672"/>
            <a:chExt cx="698925" cy="684657"/>
          </a:xfrm>
        </p:grpSpPr>
        <p:sp>
          <p:nvSpPr>
            <p:cNvPr id="105" name="Google Shape;105;g17a526aff05_0_34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6" name="Google Shape;106;g17a526aff05_0_34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107" name="Google Shape;107;g17a526aff05_0_342"/>
          <p:cNvSpPr txBox="1"/>
          <p:nvPr>
            <p:ph idx="1" type="body"/>
          </p:nvPr>
        </p:nvSpPr>
        <p:spPr>
          <a:xfrm>
            <a:off x="1083351" y="5740500"/>
            <a:ext cx="9245700" cy="698400"/>
          </a:xfrm>
          <a:prstGeom prst="rect">
            <a:avLst/>
          </a:prstGeom>
        </p:spPr>
        <p:txBody>
          <a:bodyPr anchorCtr="0" anchor="ctr" bIns="121875" lIns="121875" spcFirstLastPara="1" rIns="121875" wrap="square" tIns="121875">
            <a:normAutofit/>
          </a:bodyPr>
          <a:lstStyle>
            <a:lvl1pPr indent="-228600" lvl="0" marL="457200">
              <a:lnSpc>
                <a:spcPct val="100000"/>
              </a:lnSpc>
              <a:spcBef>
                <a:spcPts val="0"/>
              </a:spcBef>
              <a:spcAft>
                <a:spcPts val="0"/>
              </a:spcAft>
              <a:buSzPts val="1700"/>
              <a:buNone/>
              <a:defRPr/>
            </a:lvl1pPr>
          </a:lstStyle>
          <a:p/>
        </p:txBody>
      </p:sp>
      <p:sp>
        <p:nvSpPr>
          <p:cNvPr id="108" name="Google Shape;108;g17a526aff05_0_342"/>
          <p:cNvSpPr txBox="1"/>
          <p:nvPr>
            <p:ph idx="12" type="sldNum"/>
          </p:nvPr>
        </p:nvSpPr>
        <p:spPr>
          <a:xfrm>
            <a:off x="11293669" y="6217622"/>
            <a:ext cx="731400" cy="524700"/>
          </a:xfrm>
          <a:prstGeom prst="rect">
            <a:avLst/>
          </a:prstGeom>
        </p:spPr>
        <p:txBody>
          <a:bodyPr anchorCtr="0" anchor="ctr" bIns="121875" lIns="121875" spcFirstLastPara="1" rIns="121875" wrap="square" tIns="1218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g17a526aff05_0_248"/>
          <p:cNvSpPr txBox="1"/>
          <p:nvPr>
            <p:ph type="title"/>
          </p:nvPr>
        </p:nvSpPr>
        <p:spPr>
          <a:xfrm>
            <a:off x="415492" y="593367"/>
            <a:ext cx="11357700" cy="763500"/>
          </a:xfrm>
          <a:prstGeom prst="rect">
            <a:avLst/>
          </a:prstGeom>
          <a:noFill/>
          <a:ln>
            <a:noFill/>
          </a:ln>
        </p:spPr>
        <p:txBody>
          <a:bodyPr anchorCtr="0" anchor="t" bIns="121875" lIns="121875" spcFirstLastPara="1" rIns="121875" wrap="square" tIns="121875">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g17a526aff05_0_248"/>
          <p:cNvSpPr txBox="1"/>
          <p:nvPr>
            <p:ph idx="1" type="body"/>
          </p:nvPr>
        </p:nvSpPr>
        <p:spPr>
          <a:xfrm>
            <a:off x="415492" y="1536633"/>
            <a:ext cx="11357700" cy="4555200"/>
          </a:xfrm>
          <a:prstGeom prst="rect">
            <a:avLst/>
          </a:prstGeom>
          <a:noFill/>
          <a:ln>
            <a:noFill/>
          </a:ln>
        </p:spPr>
        <p:txBody>
          <a:bodyPr anchorCtr="0" anchor="t" bIns="121875" lIns="121875" spcFirstLastPara="1" rIns="121875" wrap="square" tIns="121875">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g17a526aff05_0_248"/>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gif"/><Relationship Id="rId4" Type="http://schemas.openxmlformats.org/officeDocument/2006/relationships/image" Target="../media/image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gif"/><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gif"/><Relationship Id="rId4"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txBox="1"/>
          <p:nvPr>
            <p:ph type="ctrTitle"/>
          </p:nvPr>
        </p:nvSpPr>
        <p:spPr>
          <a:xfrm>
            <a:off x="4714972" y="2104533"/>
            <a:ext cx="6688200" cy="2105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3207"/>
              <a:buFont typeface="Century Gothic"/>
              <a:buNone/>
            </a:pPr>
            <a:r>
              <a:rPr b="1" lang="en-US">
                <a:latin typeface="Nunito"/>
                <a:ea typeface="Nunito"/>
                <a:cs typeface="Nunito"/>
                <a:sym typeface="Nunito"/>
              </a:rPr>
              <a:t>FLIGHT PRICE PREDICTION PROJECT PRESENTATION</a:t>
            </a:r>
            <a:endParaRPr>
              <a:latin typeface="Nunito"/>
              <a:ea typeface="Nunito"/>
              <a:cs typeface="Nunito"/>
              <a:sym typeface="Nunito"/>
            </a:endParaRPr>
          </a:p>
        </p:txBody>
      </p:sp>
      <p:sp>
        <p:nvSpPr>
          <p:cNvPr id="162" name="Google Shape;162;p1"/>
          <p:cNvSpPr txBox="1"/>
          <p:nvPr>
            <p:ph idx="1" type="subTitle"/>
          </p:nvPr>
        </p:nvSpPr>
        <p:spPr>
          <a:xfrm>
            <a:off x="1409214" y="4572000"/>
            <a:ext cx="8458200" cy="1371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en-US">
                <a:latin typeface="Nunito"/>
                <a:ea typeface="Nunito"/>
                <a:cs typeface="Nunito"/>
                <a:sym typeface="Nunito"/>
              </a:rPr>
              <a:t>Submitted by:</a:t>
            </a:r>
            <a:endParaRPr>
              <a:latin typeface="Nunito"/>
              <a:ea typeface="Nunito"/>
              <a:cs typeface="Nunito"/>
              <a:sym typeface="Nunito"/>
            </a:endParaRPr>
          </a:p>
          <a:p>
            <a:pPr indent="0" lvl="0" marL="0" rtl="0" algn="l">
              <a:lnSpc>
                <a:spcPct val="90000"/>
              </a:lnSpc>
              <a:spcBef>
                <a:spcPts val="0"/>
              </a:spcBef>
              <a:spcAft>
                <a:spcPts val="0"/>
              </a:spcAft>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SzPts val="2400"/>
              <a:buNone/>
            </a:pPr>
            <a:r>
              <a:rPr b="1" lang="en-US">
                <a:latin typeface="Nunito"/>
                <a:ea typeface="Nunito"/>
                <a:cs typeface="Nunito"/>
                <a:sym typeface="Nunito"/>
              </a:rPr>
              <a:t>ANURAG KRISHNAN </a:t>
            </a:r>
            <a:br>
              <a:rPr b="1" lang="en-US">
                <a:latin typeface="Nunito"/>
                <a:ea typeface="Nunito"/>
                <a:cs typeface="Nunito"/>
                <a:sym typeface="Nunito"/>
              </a:rPr>
            </a:br>
            <a:r>
              <a:rPr b="1" lang="en-US">
                <a:latin typeface="Nunito"/>
                <a:ea typeface="Nunito"/>
                <a:cs typeface="Nunito"/>
                <a:sym typeface="Nunito"/>
              </a:rPr>
              <a:t>(Data Science Intern at Flip Robo Technologies)</a:t>
            </a:r>
            <a:endParaRPr>
              <a:latin typeface="Nunito"/>
              <a:ea typeface="Nunito"/>
              <a:cs typeface="Nunito"/>
              <a:sym typeface="Nuni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0"/>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DATA PREPROCESSING</a:t>
            </a:r>
            <a:endParaRPr/>
          </a:p>
        </p:txBody>
      </p:sp>
      <p:sp>
        <p:nvSpPr>
          <p:cNvPr id="257" name="Google Shape;257;p10"/>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223838" lvl="0" marL="223838" rtl="0" algn="l">
              <a:lnSpc>
                <a:spcPct val="90000"/>
              </a:lnSpc>
              <a:spcBef>
                <a:spcPts val="0"/>
              </a:spcBef>
              <a:spcAft>
                <a:spcPts val="0"/>
              </a:spcAft>
              <a:buSzPts val="2400"/>
              <a:buChar char="●"/>
            </a:pPr>
            <a:r>
              <a:rPr lang="en-US"/>
              <a:t>Importing the necessary dependencies and libraries.</a:t>
            </a:r>
            <a:endParaRPr/>
          </a:p>
          <a:p>
            <a:pPr indent="-223838" lvl="0" marL="223838" rtl="0" algn="l">
              <a:lnSpc>
                <a:spcPct val="90000"/>
              </a:lnSpc>
              <a:spcBef>
                <a:spcPts val="1600"/>
              </a:spcBef>
              <a:spcAft>
                <a:spcPts val="0"/>
              </a:spcAft>
              <a:buSzPts val="2400"/>
              <a:buChar char="●"/>
            </a:pPr>
            <a:r>
              <a:rPr lang="en-US"/>
              <a:t>Reading the CSV file and converted into data frame.</a:t>
            </a:r>
            <a:endParaRPr/>
          </a:p>
          <a:p>
            <a:pPr indent="-223838" lvl="0" marL="223838" rtl="0" algn="l">
              <a:lnSpc>
                <a:spcPct val="90000"/>
              </a:lnSpc>
              <a:spcBef>
                <a:spcPts val="1600"/>
              </a:spcBef>
              <a:spcAft>
                <a:spcPts val="0"/>
              </a:spcAft>
              <a:buSzPts val="2400"/>
              <a:buChar char="●"/>
            </a:pPr>
            <a:r>
              <a:rPr lang="en-US"/>
              <a:t>Checking the data dimensions for the original dataset.</a:t>
            </a:r>
            <a:endParaRPr/>
          </a:p>
          <a:p>
            <a:pPr indent="-223838" lvl="0" marL="223838" rtl="0" algn="l">
              <a:lnSpc>
                <a:spcPct val="90000"/>
              </a:lnSpc>
              <a:spcBef>
                <a:spcPts val="1600"/>
              </a:spcBef>
              <a:spcAft>
                <a:spcPts val="0"/>
              </a:spcAft>
              <a:buSzPts val="2400"/>
              <a:buChar char="●"/>
            </a:pPr>
            <a:r>
              <a:rPr lang="en-US"/>
              <a:t>Looking for null values and accordingly renaming the values.</a:t>
            </a:r>
            <a:endParaRPr/>
          </a:p>
          <a:p>
            <a:pPr indent="-223838" lvl="0" marL="223838" rtl="0" algn="l">
              <a:lnSpc>
                <a:spcPct val="90000"/>
              </a:lnSpc>
              <a:spcBef>
                <a:spcPts val="1600"/>
              </a:spcBef>
              <a:spcAft>
                <a:spcPts val="0"/>
              </a:spcAft>
              <a:buSzPts val="2400"/>
              <a:buChar char="●"/>
            </a:pPr>
            <a:r>
              <a:rPr lang="en-US"/>
              <a:t>Checking the summary of the dataset.</a:t>
            </a:r>
            <a:endParaRPr/>
          </a:p>
          <a:p>
            <a:pPr indent="-223838" lvl="0" marL="223838" rtl="0" algn="l">
              <a:lnSpc>
                <a:spcPct val="90000"/>
              </a:lnSpc>
              <a:spcBef>
                <a:spcPts val="1600"/>
              </a:spcBef>
              <a:spcAft>
                <a:spcPts val="0"/>
              </a:spcAft>
              <a:buSzPts val="2400"/>
              <a:buChar char="●"/>
            </a:pPr>
            <a:r>
              <a:rPr lang="en-US"/>
              <a:t>Checking unique values.</a:t>
            </a:r>
            <a:endParaRPr/>
          </a:p>
          <a:p>
            <a:pPr indent="-223838" lvl="0" marL="223838" rtl="0" algn="l">
              <a:lnSpc>
                <a:spcPct val="90000"/>
              </a:lnSpc>
              <a:spcBef>
                <a:spcPts val="1600"/>
              </a:spcBef>
              <a:spcAft>
                <a:spcPts val="0"/>
              </a:spcAft>
              <a:buSzPts val="2400"/>
              <a:buChar char="●"/>
            </a:pPr>
            <a:r>
              <a:rPr lang="en-US"/>
              <a:t>Checking all the categorical columns in the dataset.</a:t>
            </a:r>
            <a:endParaRPr/>
          </a:p>
          <a:p>
            <a:pPr indent="-223838" lvl="0" marL="223838" rtl="0" algn="l">
              <a:lnSpc>
                <a:spcPct val="90000"/>
              </a:lnSpc>
              <a:spcBef>
                <a:spcPts val="1600"/>
              </a:spcBef>
              <a:spcAft>
                <a:spcPts val="1600"/>
              </a:spcAft>
              <a:buSzPts val="2400"/>
              <a:buChar char="●"/>
            </a:pPr>
            <a:r>
              <a:rPr lang="en-US"/>
              <a:t>Ensuring that the values are good to use and discarding junk data.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DATA PREPROCESSING</a:t>
            </a:r>
            <a:endParaRPr/>
          </a:p>
        </p:txBody>
      </p:sp>
      <p:sp>
        <p:nvSpPr>
          <p:cNvPr id="263" name="Google Shape;263;p11"/>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235268" lvl="0" marL="223838" rtl="0" algn="l">
              <a:lnSpc>
                <a:spcPct val="90000"/>
              </a:lnSpc>
              <a:spcBef>
                <a:spcPts val="0"/>
              </a:spcBef>
              <a:spcAft>
                <a:spcPts val="0"/>
              </a:spcAft>
              <a:buSzPts val="2400"/>
              <a:buChar char="●"/>
            </a:pPr>
            <a:r>
              <a:rPr lang="en-US"/>
              <a:t>Visualizing with the use of pandas profiling feature.</a:t>
            </a:r>
            <a:endParaRPr/>
          </a:p>
          <a:p>
            <a:pPr indent="-235268" lvl="0" marL="223838" rtl="0" algn="l">
              <a:lnSpc>
                <a:spcPct val="90000"/>
              </a:lnSpc>
              <a:spcBef>
                <a:spcPts val="1600"/>
              </a:spcBef>
              <a:spcAft>
                <a:spcPts val="0"/>
              </a:spcAft>
              <a:buSzPts val="2400"/>
              <a:buChar char="●"/>
            </a:pPr>
            <a:r>
              <a:rPr lang="en-US"/>
              <a:t>Visualizing each features using matplotlib and seaborn.</a:t>
            </a:r>
            <a:endParaRPr/>
          </a:p>
          <a:p>
            <a:pPr indent="-235268" lvl="0" marL="223838" rtl="0" algn="l">
              <a:lnSpc>
                <a:spcPct val="90000"/>
              </a:lnSpc>
              <a:spcBef>
                <a:spcPts val="1600"/>
              </a:spcBef>
              <a:spcAft>
                <a:spcPts val="0"/>
              </a:spcAft>
              <a:buSzPts val="2400"/>
              <a:buChar char="●"/>
            </a:pPr>
            <a:r>
              <a:rPr lang="en-US"/>
              <a:t>Performing encoding using the ordinal encoder on categorical features.</a:t>
            </a:r>
            <a:endParaRPr/>
          </a:p>
          <a:p>
            <a:pPr indent="-235268" lvl="0" marL="223838" rtl="0" algn="l">
              <a:lnSpc>
                <a:spcPct val="90000"/>
              </a:lnSpc>
              <a:spcBef>
                <a:spcPts val="1600"/>
              </a:spcBef>
              <a:spcAft>
                <a:spcPts val="0"/>
              </a:spcAft>
              <a:buSzPts val="2400"/>
              <a:buChar char="●"/>
            </a:pPr>
            <a:r>
              <a:rPr lang="en-US"/>
              <a:t>Checking for co-relation/multi-collinearity in a heatmap.</a:t>
            </a:r>
            <a:endParaRPr/>
          </a:p>
          <a:p>
            <a:pPr indent="-235268" lvl="0" marL="223838" rtl="0" algn="l">
              <a:lnSpc>
                <a:spcPct val="90000"/>
              </a:lnSpc>
              <a:spcBef>
                <a:spcPts val="1600"/>
              </a:spcBef>
              <a:spcAft>
                <a:spcPts val="0"/>
              </a:spcAft>
              <a:buSzPts val="2400"/>
              <a:buChar char="●"/>
            </a:pPr>
            <a:r>
              <a:rPr lang="en-US"/>
              <a:t>Checking for Outliers/Skewness using boxen plot and distribution plot.</a:t>
            </a:r>
            <a:endParaRPr/>
          </a:p>
          <a:p>
            <a:pPr indent="-235268" lvl="0" marL="223838" rtl="0" algn="l">
              <a:lnSpc>
                <a:spcPct val="90000"/>
              </a:lnSpc>
              <a:spcBef>
                <a:spcPts val="1600"/>
              </a:spcBef>
              <a:spcAft>
                <a:spcPts val="0"/>
              </a:spcAft>
              <a:buSzPts val="2400"/>
              <a:buChar char="●"/>
            </a:pPr>
            <a:r>
              <a:rPr lang="en-US"/>
              <a:t>Checking for the final dimension of dataset to confirm the input details.</a:t>
            </a:r>
            <a:endParaRPr/>
          </a:p>
          <a:p>
            <a:pPr indent="-235268" lvl="0" marL="223838" rtl="0" algn="l">
              <a:lnSpc>
                <a:spcPct val="90000"/>
              </a:lnSpc>
              <a:spcBef>
                <a:spcPts val="1600"/>
              </a:spcBef>
              <a:spcAft>
                <a:spcPts val="0"/>
              </a:spcAft>
              <a:buSzPts val="2400"/>
              <a:buChar char="●"/>
            </a:pPr>
            <a:r>
              <a:rPr lang="en-US"/>
              <a:t>Creating train test split and the best random state found in the range 1-1000.</a:t>
            </a:r>
            <a:endParaRPr/>
          </a:p>
          <a:p>
            <a:pPr indent="-235268" lvl="0" marL="223838" rtl="0" algn="l">
              <a:lnSpc>
                <a:spcPct val="90000"/>
              </a:lnSpc>
              <a:spcBef>
                <a:spcPts val="1600"/>
              </a:spcBef>
              <a:spcAft>
                <a:spcPts val="1600"/>
              </a:spcAft>
              <a:buSzPts val="2400"/>
              <a:buChar char="●"/>
            </a:pPr>
            <a:r>
              <a:rPr lang="en-US"/>
              <a:t>Taking a look at the importance of feature details to analyse further.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2"/>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TECHNOLOGY USED</a:t>
            </a:r>
            <a:endParaRPr/>
          </a:p>
        </p:txBody>
      </p:sp>
      <p:sp>
        <p:nvSpPr>
          <p:cNvPr id="269" name="Google Shape;269;p12"/>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lnSpcReduction="10000"/>
          </a:bodyPr>
          <a:lstStyle/>
          <a:p>
            <a:pPr indent="-246698" lvl="0" marL="223838" rtl="0" algn="l">
              <a:lnSpc>
                <a:spcPct val="90000"/>
              </a:lnSpc>
              <a:spcBef>
                <a:spcPts val="0"/>
              </a:spcBef>
              <a:spcAft>
                <a:spcPts val="0"/>
              </a:spcAft>
              <a:buSzPts val="2400"/>
              <a:buFont typeface="Noto Sans Symbols"/>
              <a:buChar char="⮚"/>
            </a:pPr>
            <a:r>
              <a:rPr lang="en-US"/>
              <a:t> Hardware technology being used.</a:t>
            </a:r>
            <a:endParaRPr/>
          </a:p>
          <a:p>
            <a:pPr indent="0" lvl="0" marL="45720" rtl="0" algn="l">
              <a:lnSpc>
                <a:spcPct val="90000"/>
              </a:lnSpc>
              <a:spcBef>
                <a:spcPts val="1600"/>
              </a:spcBef>
              <a:spcAft>
                <a:spcPts val="0"/>
              </a:spcAft>
              <a:buSzPts val="2400"/>
              <a:buNone/>
            </a:pPr>
            <a:r>
              <a:rPr lang="en-US"/>
              <a:t>RAM 	: 8 GB</a:t>
            </a:r>
            <a:endParaRPr/>
          </a:p>
          <a:p>
            <a:pPr indent="0" lvl="0" marL="45720" rtl="0" algn="l">
              <a:lnSpc>
                <a:spcPct val="90000"/>
              </a:lnSpc>
              <a:spcBef>
                <a:spcPts val="1600"/>
              </a:spcBef>
              <a:spcAft>
                <a:spcPts val="0"/>
              </a:spcAft>
              <a:buSzPts val="2400"/>
              <a:buNone/>
            </a:pPr>
            <a:r>
              <a:rPr lang="en-US"/>
              <a:t>CPU 	: AMD Ryzen 5 3550H with Radeon Vega Mobile Gfx 2.10 GHz</a:t>
            </a:r>
            <a:endParaRPr/>
          </a:p>
          <a:p>
            <a:pPr indent="0" lvl="0" marL="45720" rtl="0" algn="l">
              <a:lnSpc>
                <a:spcPct val="90000"/>
              </a:lnSpc>
              <a:spcBef>
                <a:spcPts val="1600"/>
              </a:spcBef>
              <a:spcAft>
                <a:spcPts val="0"/>
              </a:spcAft>
              <a:buSzPts val="2400"/>
              <a:buNone/>
            </a:pPr>
            <a:r>
              <a:rPr lang="en-US"/>
              <a:t>GPU 	: AMD Radeon ™ Vega 8 Graphics and NVIDIA GeForce GTX 1650 Ti</a:t>
            </a:r>
            <a:endParaRPr/>
          </a:p>
          <a:p>
            <a:pPr indent="-246698" lvl="0" marL="223838" rtl="0" algn="l">
              <a:lnSpc>
                <a:spcPct val="90000"/>
              </a:lnSpc>
              <a:spcBef>
                <a:spcPts val="1600"/>
              </a:spcBef>
              <a:spcAft>
                <a:spcPts val="0"/>
              </a:spcAft>
              <a:buSzPts val="2400"/>
              <a:buFont typeface="Noto Sans Symbols"/>
              <a:buChar char="⮚"/>
            </a:pPr>
            <a:r>
              <a:rPr lang="en-US"/>
              <a:t> Software technology being used.</a:t>
            </a:r>
            <a:endParaRPr/>
          </a:p>
          <a:p>
            <a:pPr indent="0" lvl="0" marL="45720" rtl="0" algn="l">
              <a:lnSpc>
                <a:spcPct val="90000"/>
              </a:lnSpc>
              <a:spcBef>
                <a:spcPts val="1600"/>
              </a:spcBef>
              <a:spcAft>
                <a:spcPts val="0"/>
              </a:spcAft>
              <a:buSzPts val="2400"/>
              <a:buNone/>
            </a:pPr>
            <a:r>
              <a:rPr lang="en-US"/>
              <a:t>Programming language 		: Python</a:t>
            </a:r>
            <a:endParaRPr/>
          </a:p>
          <a:p>
            <a:pPr indent="0" lvl="0" marL="45720" rtl="0" algn="l">
              <a:lnSpc>
                <a:spcPct val="90000"/>
              </a:lnSpc>
              <a:spcBef>
                <a:spcPts val="1600"/>
              </a:spcBef>
              <a:spcAft>
                <a:spcPts val="0"/>
              </a:spcAft>
              <a:buSzPts val="2400"/>
              <a:buNone/>
            </a:pPr>
            <a:r>
              <a:rPr lang="en-US"/>
              <a:t>Distribution 				: Anaconda Navigator</a:t>
            </a:r>
            <a:endParaRPr/>
          </a:p>
          <a:p>
            <a:pPr indent="0" lvl="0" marL="45720" rtl="0" algn="l">
              <a:lnSpc>
                <a:spcPct val="90000"/>
              </a:lnSpc>
              <a:spcBef>
                <a:spcPts val="1600"/>
              </a:spcBef>
              <a:spcAft>
                <a:spcPts val="0"/>
              </a:spcAft>
              <a:buSzPts val="2400"/>
              <a:buNone/>
            </a:pPr>
            <a:r>
              <a:rPr lang="en-US"/>
              <a:t>Browser based language shell 		: Jupyter Notebook</a:t>
            </a:r>
            <a:endParaRPr/>
          </a:p>
          <a:p>
            <a:pPr indent="-246698" lvl="0" marL="223838" rtl="0" algn="l">
              <a:lnSpc>
                <a:spcPct val="90000"/>
              </a:lnSpc>
              <a:spcBef>
                <a:spcPts val="1600"/>
              </a:spcBef>
              <a:spcAft>
                <a:spcPts val="0"/>
              </a:spcAft>
              <a:buSzPts val="2400"/>
              <a:buFont typeface="Noto Sans Symbols"/>
              <a:buChar char="⮚"/>
            </a:pPr>
            <a:r>
              <a:rPr lang="en-US"/>
              <a:t> Libraries/Packages specifically being used.</a:t>
            </a:r>
            <a:endParaRPr/>
          </a:p>
          <a:p>
            <a:pPr indent="0" lvl="0" marL="45720" rtl="0" algn="l">
              <a:lnSpc>
                <a:spcPct val="90000"/>
              </a:lnSpc>
              <a:spcBef>
                <a:spcPts val="1600"/>
              </a:spcBef>
              <a:spcAft>
                <a:spcPts val="1600"/>
              </a:spcAft>
              <a:buSzPts val="2400"/>
              <a:buNone/>
            </a:pPr>
            <a:r>
              <a:rPr lang="en-US"/>
              <a:t>Pandas, NumPy, matplotlib, seaborn, scikit-learn, pandas-profiling, missingno</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3"/>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EXPLORATORY DATA ANALYSIS (EDA) AND VISUALIZATION</a:t>
            </a:r>
            <a:endParaRPr/>
          </a:p>
        </p:txBody>
      </p:sp>
      <p:sp>
        <p:nvSpPr>
          <p:cNvPr id="275" name="Google Shape;275;p13"/>
          <p:cNvSpPr txBox="1"/>
          <p:nvPr/>
        </p:nvSpPr>
        <p:spPr>
          <a:xfrm>
            <a:off x="4293493" y="1814653"/>
            <a:ext cx="29209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3"/>
                </a:solidFill>
                <a:latin typeface="Palatino Linotype"/>
                <a:ea typeface="Palatino Linotype"/>
                <a:cs typeface="Palatino Linotype"/>
                <a:sym typeface="Palatino Linotype"/>
              </a:rPr>
              <a:t>02. Multivariate Analysis</a:t>
            </a:r>
            <a:endParaRPr>
              <a:solidFill>
                <a:schemeClr val="accent3"/>
              </a:solidFill>
            </a:endParaRPr>
          </a:p>
        </p:txBody>
      </p:sp>
      <p:sp>
        <p:nvSpPr>
          <p:cNvPr id="276" name="Google Shape;276;p13"/>
          <p:cNvSpPr txBox="1"/>
          <p:nvPr/>
        </p:nvSpPr>
        <p:spPr>
          <a:xfrm>
            <a:off x="7726827" y="1814653"/>
            <a:ext cx="314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3"/>
                </a:solidFill>
                <a:latin typeface="Palatino Linotype"/>
                <a:ea typeface="Palatino Linotype"/>
                <a:cs typeface="Palatino Linotype"/>
                <a:sym typeface="Palatino Linotype"/>
              </a:rPr>
              <a:t>03. Correlation of Dataset</a:t>
            </a:r>
            <a:endParaRPr>
              <a:solidFill>
                <a:schemeClr val="accent3"/>
              </a:solidFill>
            </a:endParaRPr>
          </a:p>
        </p:txBody>
      </p:sp>
      <p:sp>
        <p:nvSpPr>
          <p:cNvPr id="277" name="Google Shape;277;p13"/>
          <p:cNvSpPr txBox="1"/>
          <p:nvPr/>
        </p:nvSpPr>
        <p:spPr>
          <a:xfrm>
            <a:off x="2025215" y="4411642"/>
            <a:ext cx="43003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3"/>
                </a:solidFill>
                <a:latin typeface="Palatino Linotype"/>
                <a:ea typeface="Palatino Linotype"/>
                <a:cs typeface="Palatino Linotype"/>
                <a:sym typeface="Palatino Linotype"/>
              </a:rPr>
              <a:t>04. Correlation with Target variable</a:t>
            </a:r>
            <a:endParaRPr>
              <a:solidFill>
                <a:schemeClr val="accent3"/>
              </a:solidFill>
            </a:endParaRPr>
          </a:p>
        </p:txBody>
      </p:sp>
      <p:sp>
        <p:nvSpPr>
          <p:cNvPr id="278" name="Google Shape;278;p13"/>
          <p:cNvSpPr txBox="1"/>
          <p:nvPr/>
        </p:nvSpPr>
        <p:spPr>
          <a:xfrm>
            <a:off x="7214424" y="4408510"/>
            <a:ext cx="1981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3"/>
                </a:solidFill>
                <a:latin typeface="Palatino Linotype"/>
                <a:ea typeface="Palatino Linotype"/>
                <a:cs typeface="Palatino Linotype"/>
                <a:sym typeface="Palatino Linotype"/>
              </a:rPr>
              <a:t>05. Conclusion</a:t>
            </a:r>
            <a:endParaRPr>
              <a:solidFill>
                <a:schemeClr val="accent3"/>
              </a:solidFill>
            </a:endParaRPr>
          </a:p>
        </p:txBody>
      </p:sp>
      <p:sp>
        <p:nvSpPr>
          <p:cNvPr id="279" name="Google Shape;279;p13"/>
          <p:cNvSpPr txBox="1"/>
          <p:nvPr/>
        </p:nvSpPr>
        <p:spPr>
          <a:xfrm>
            <a:off x="660121" y="2276178"/>
            <a:ext cx="27261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Century Gothic"/>
                <a:ea typeface="Century Gothic"/>
                <a:cs typeface="Century Gothic"/>
                <a:sym typeface="Century Gothic"/>
              </a:rPr>
              <a:t>Univariate analysis</a:t>
            </a:r>
            <a:r>
              <a:rPr lang="en-US" sz="1800">
                <a:solidFill>
                  <a:schemeClr val="accent3"/>
                </a:solidFill>
                <a:latin typeface="Century Gothic"/>
                <a:ea typeface="Century Gothic"/>
                <a:cs typeface="Century Gothic"/>
                <a:sym typeface="Century Gothic"/>
              </a:rPr>
              <a:t> is the simplest form of analyzing data. “Uni” means “one”, so in other words your data has only one variable.</a:t>
            </a:r>
            <a:endParaRPr>
              <a:solidFill>
                <a:schemeClr val="accent3"/>
              </a:solidFill>
            </a:endParaRPr>
          </a:p>
        </p:txBody>
      </p:sp>
      <p:sp>
        <p:nvSpPr>
          <p:cNvPr id="280" name="Google Shape;280;p13"/>
          <p:cNvSpPr txBox="1"/>
          <p:nvPr/>
        </p:nvSpPr>
        <p:spPr>
          <a:xfrm>
            <a:off x="4293493" y="2269914"/>
            <a:ext cx="29208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Century Gothic"/>
                <a:ea typeface="Century Gothic"/>
                <a:cs typeface="Century Gothic"/>
                <a:sym typeface="Century Gothic"/>
              </a:rPr>
              <a:t>Multivariate analysis</a:t>
            </a:r>
            <a:r>
              <a:rPr lang="en-US" sz="1800">
                <a:solidFill>
                  <a:schemeClr val="accent3"/>
                </a:solidFill>
                <a:latin typeface="Century Gothic"/>
                <a:ea typeface="Century Gothic"/>
                <a:cs typeface="Century Gothic"/>
                <a:sym typeface="Century Gothic"/>
              </a:rPr>
              <a:t> is a set of statistical techniques used for </a:t>
            </a:r>
            <a:r>
              <a:rPr b="1" lang="en-US" sz="1800">
                <a:solidFill>
                  <a:schemeClr val="accent3"/>
                </a:solidFill>
                <a:latin typeface="Century Gothic"/>
                <a:ea typeface="Century Gothic"/>
                <a:cs typeface="Century Gothic"/>
                <a:sym typeface="Century Gothic"/>
              </a:rPr>
              <a:t>analysis</a:t>
            </a:r>
            <a:r>
              <a:rPr lang="en-US" sz="1800">
                <a:solidFill>
                  <a:schemeClr val="accent3"/>
                </a:solidFill>
                <a:latin typeface="Century Gothic"/>
                <a:ea typeface="Century Gothic"/>
                <a:cs typeface="Century Gothic"/>
                <a:sym typeface="Century Gothic"/>
              </a:rPr>
              <a:t> of data that contain more than one variable</a:t>
            </a:r>
            <a:r>
              <a:rPr lang="en-US" sz="1800">
                <a:solidFill>
                  <a:schemeClr val="dk1"/>
                </a:solidFill>
                <a:latin typeface="Century Gothic"/>
                <a:ea typeface="Century Gothic"/>
                <a:cs typeface="Century Gothic"/>
                <a:sym typeface="Century Gothic"/>
              </a:rPr>
              <a:t>. </a:t>
            </a:r>
            <a:endParaRPr/>
          </a:p>
        </p:txBody>
      </p:sp>
      <p:sp>
        <p:nvSpPr>
          <p:cNvPr id="281" name="Google Shape;281;p13"/>
          <p:cNvSpPr txBox="1"/>
          <p:nvPr/>
        </p:nvSpPr>
        <p:spPr>
          <a:xfrm>
            <a:off x="7748948" y="2269914"/>
            <a:ext cx="29208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Century Gothic"/>
                <a:ea typeface="Century Gothic"/>
                <a:cs typeface="Century Gothic"/>
                <a:sym typeface="Century Gothic"/>
              </a:rPr>
              <a:t>Correlation</a:t>
            </a:r>
            <a:r>
              <a:rPr lang="en-US" sz="1800">
                <a:solidFill>
                  <a:schemeClr val="accent3"/>
                </a:solidFill>
                <a:latin typeface="Century Gothic"/>
                <a:ea typeface="Century Gothic"/>
                <a:cs typeface="Century Gothic"/>
                <a:sym typeface="Century Gothic"/>
              </a:rPr>
              <a:t> is used to test relationships between quantitative variables or categorical variables.</a:t>
            </a:r>
            <a:endParaRPr>
              <a:solidFill>
                <a:schemeClr val="accent3"/>
              </a:solidFill>
            </a:endParaRPr>
          </a:p>
        </p:txBody>
      </p:sp>
      <p:sp>
        <p:nvSpPr>
          <p:cNvPr id="282" name="Google Shape;282;p13"/>
          <p:cNvSpPr txBox="1"/>
          <p:nvPr/>
        </p:nvSpPr>
        <p:spPr>
          <a:xfrm>
            <a:off x="2025235" y="4970221"/>
            <a:ext cx="39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Century Gothic"/>
                <a:ea typeface="Century Gothic"/>
                <a:cs typeface="Century Gothic"/>
                <a:sym typeface="Century Gothic"/>
              </a:rPr>
              <a:t>Co</a:t>
            </a:r>
            <a:r>
              <a:rPr b="1" lang="en-US" sz="1800">
                <a:solidFill>
                  <a:schemeClr val="accent3"/>
                </a:solidFill>
                <a:latin typeface="Century Gothic"/>
                <a:ea typeface="Century Gothic"/>
                <a:cs typeface="Century Gothic"/>
                <a:sym typeface="Century Gothic"/>
              </a:rPr>
              <a:t>rrelation</a:t>
            </a:r>
            <a:r>
              <a:rPr lang="en-US" sz="1800">
                <a:solidFill>
                  <a:schemeClr val="accent3"/>
                </a:solidFill>
                <a:latin typeface="Century Gothic"/>
                <a:ea typeface="Century Gothic"/>
                <a:cs typeface="Century Gothic"/>
                <a:sym typeface="Century Gothic"/>
              </a:rPr>
              <a:t> with the target</a:t>
            </a:r>
            <a:r>
              <a:rPr lang="en-US" sz="1800">
                <a:solidFill>
                  <a:schemeClr val="accent3"/>
                </a:solidFill>
                <a:latin typeface="Century Gothic"/>
                <a:ea typeface="Century Gothic"/>
                <a:cs typeface="Century Gothic"/>
                <a:sym typeface="Century Gothic"/>
              </a:rPr>
              <a:t> variable to know how the data is related.</a:t>
            </a:r>
            <a:endParaRPr>
              <a:solidFill>
                <a:schemeClr val="accent3"/>
              </a:solidFill>
            </a:endParaRPr>
          </a:p>
        </p:txBody>
      </p:sp>
      <p:sp>
        <p:nvSpPr>
          <p:cNvPr id="283" name="Google Shape;283;p13"/>
          <p:cNvSpPr txBox="1"/>
          <p:nvPr/>
        </p:nvSpPr>
        <p:spPr>
          <a:xfrm>
            <a:off x="7214424" y="4838946"/>
            <a:ext cx="319020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3"/>
                </a:solidFill>
                <a:latin typeface="Century Gothic"/>
                <a:ea typeface="Century Gothic"/>
                <a:cs typeface="Century Gothic"/>
                <a:sym typeface="Century Gothic"/>
              </a:rPr>
              <a:t>Summary</a:t>
            </a:r>
            <a:r>
              <a:rPr lang="en-US" sz="1800">
                <a:solidFill>
                  <a:schemeClr val="accent3"/>
                </a:solidFill>
                <a:latin typeface="Century Gothic"/>
                <a:ea typeface="Century Gothic"/>
                <a:cs typeface="Century Gothic"/>
                <a:sym typeface="Century Gothic"/>
              </a:rPr>
              <a:t> with the conclusion of all the analysis</a:t>
            </a:r>
            <a:endParaRPr>
              <a:solidFill>
                <a:schemeClr val="accent3"/>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4"/>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EXPLORATORY DATA ANALYSIS (EDA)</a:t>
            </a:r>
            <a:endParaRPr/>
          </a:p>
        </p:txBody>
      </p:sp>
      <p:grpSp>
        <p:nvGrpSpPr>
          <p:cNvPr id="289" name="Google Shape;289;p14"/>
          <p:cNvGrpSpPr/>
          <p:nvPr/>
        </p:nvGrpSpPr>
        <p:grpSpPr>
          <a:xfrm>
            <a:off x="7770811" y="2152650"/>
            <a:ext cx="4114800" cy="4114800"/>
            <a:chOff x="228599" y="0"/>
            <a:chExt cx="4114800" cy="4114800"/>
          </a:xfrm>
        </p:grpSpPr>
        <p:sp>
          <p:nvSpPr>
            <p:cNvPr id="290" name="Google Shape;290;p14"/>
            <p:cNvSpPr/>
            <p:nvPr/>
          </p:nvSpPr>
          <p:spPr>
            <a:xfrm>
              <a:off x="228599" y="0"/>
              <a:ext cx="4114800" cy="4114800"/>
            </a:xfrm>
            <a:prstGeom prst="quadArrow">
              <a:avLst>
                <a:gd fmla="val 2000" name="adj1"/>
                <a:gd fmla="val 4000" name="adj2"/>
                <a:gd fmla="val 5000" name="adj3"/>
              </a:avLst>
            </a:prstGeom>
            <a:solidFill>
              <a:srgbClr val="DECC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96061" y="285221"/>
              <a:ext cx="1645920" cy="1645920"/>
            </a:xfrm>
            <a:prstGeom prst="roundRect">
              <a:avLst>
                <a:gd fmla="val 16667" name="adj"/>
              </a:avLst>
            </a:prstGeom>
            <a:solidFill>
              <a:srgbClr val="9B2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nvSpPr>
          <p:spPr>
            <a:xfrm>
              <a:off x="576408" y="365568"/>
              <a:ext cx="1485226" cy="148522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Shape : 5,805 rows and 9 columns</a:t>
              </a:r>
              <a:endParaRPr/>
            </a:p>
          </p:txBody>
        </p:sp>
        <p:sp>
          <p:nvSpPr>
            <p:cNvPr id="293" name="Google Shape;293;p14"/>
            <p:cNvSpPr/>
            <p:nvPr/>
          </p:nvSpPr>
          <p:spPr>
            <a:xfrm>
              <a:off x="2430017" y="267462"/>
              <a:ext cx="1645920" cy="164592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txBox="1"/>
            <p:nvPr/>
          </p:nvSpPr>
          <p:spPr>
            <a:xfrm>
              <a:off x="2510364" y="347809"/>
              <a:ext cx="1485226" cy="148522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No null values present</a:t>
              </a:r>
              <a:endParaRPr sz="1600">
                <a:solidFill>
                  <a:schemeClr val="lt1"/>
                </a:solidFill>
                <a:latin typeface="Constantia"/>
                <a:ea typeface="Constantia"/>
                <a:cs typeface="Constantia"/>
                <a:sym typeface="Constantia"/>
              </a:endParaRPr>
            </a:p>
          </p:txBody>
        </p:sp>
        <p:sp>
          <p:nvSpPr>
            <p:cNvPr id="295" name="Google Shape;295;p14"/>
            <p:cNvSpPr/>
            <p:nvPr/>
          </p:nvSpPr>
          <p:spPr>
            <a:xfrm>
              <a:off x="496061" y="2201418"/>
              <a:ext cx="1645920" cy="164592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txBox="1"/>
            <p:nvPr/>
          </p:nvSpPr>
          <p:spPr>
            <a:xfrm>
              <a:off x="576408" y="2281765"/>
              <a:ext cx="1485226" cy="148522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232 duplicate rows/records were found</a:t>
              </a:r>
              <a:endParaRPr sz="1600">
                <a:solidFill>
                  <a:schemeClr val="lt1"/>
                </a:solidFill>
                <a:latin typeface="Constantia"/>
                <a:ea typeface="Constantia"/>
                <a:cs typeface="Constantia"/>
                <a:sym typeface="Constantia"/>
              </a:endParaRPr>
            </a:p>
          </p:txBody>
        </p:sp>
        <p:sp>
          <p:nvSpPr>
            <p:cNvPr id="297" name="Google Shape;297;p14"/>
            <p:cNvSpPr/>
            <p:nvPr/>
          </p:nvSpPr>
          <p:spPr>
            <a:xfrm>
              <a:off x="2430017" y="2201418"/>
              <a:ext cx="1645920" cy="164592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txBox="1"/>
            <p:nvPr/>
          </p:nvSpPr>
          <p:spPr>
            <a:xfrm>
              <a:off x="2510364" y="2281765"/>
              <a:ext cx="1485226" cy="148522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nstantia"/>
                <a:buNone/>
              </a:pPr>
              <a:r>
                <a:rPr b="0" i="0" lang="en-US" sz="1600">
                  <a:solidFill>
                    <a:schemeClr val="lt1"/>
                  </a:solidFill>
                  <a:latin typeface="Constantia"/>
                  <a:ea typeface="Constantia"/>
                  <a:cs typeface="Constantia"/>
                  <a:sym typeface="Constantia"/>
                </a:rPr>
                <a:t>Datatype of only object columns are in dataset</a:t>
              </a:r>
              <a:endParaRPr sz="1600">
                <a:solidFill>
                  <a:schemeClr val="lt1"/>
                </a:solidFill>
                <a:latin typeface="Constantia"/>
                <a:ea typeface="Constantia"/>
                <a:cs typeface="Constantia"/>
                <a:sym typeface="Constantia"/>
              </a:endParaRPr>
            </a:p>
          </p:txBody>
        </p:sp>
      </p:grpSp>
      <p:sp>
        <p:nvSpPr>
          <p:cNvPr id="299" name="Google Shape;299;p14"/>
          <p:cNvSpPr txBox="1"/>
          <p:nvPr/>
        </p:nvSpPr>
        <p:spPr>
          <a:xfrm>
            <a:off x="836612" y="2133600"/>
            <a:ext cx="5573564" cy="4152901"/>
          </a:xfrm>
          <a:prstGeom prst="rect">
            <a:avLst/>
          </a:prstGeom>
          <a:noFill/>
          <a:ln>
            <a:noFill/>
          </a:ln>
        </p:spPr>
        <p:txBody>
          <a:bodyPr anchorCtr="0" anchor="t" bIns="45700" lIns="91425" spcFirstLastPara="1" rIns="91425" wrap="square" tIns="45700">
            <a:normAutofit fontScale="70000" lnSpcReduction="20000"/>
          </a:bodyPr>
          <a:lstStyle/>
          <a:p>
            <a:pPr indent="-212408" lvl="0" marL="223838" marR="0" rtl="0" algn="l">
              <a:lnSpc>
                <a:spcPct val="90000"/>
              </a:lnSpc>
              <a:spcBef>
                <a:spcPts val="0"/>
              </a:spcBef>
              <a:spcAft>
                <a:spcPts val="0"/>
              </a:spcAft>
              <a:buClr>
                <a:schemeClr val="accent6"/>
              </a:buClr>
              <a:buSzPct val="100000"/>
              <a:buFont typeface="Arial"/>
              <a:buChar char="•"/>
            </a:pPr>
            <a:r>
              <a:rPr lang="en-US" sz="2400">
                <a:solidFill>
                  <a:schemeClr val="accent6"/>
                </a:solidFill>
                <a:latin typeface="Palatino Linotype"/>
                <a:ea typeface="Palatino Linotype"/>
                <a:cs typeface="Palatino Linotype"/>
                <a:sym typeface="Palatino Linotype"/>
              </a:rPr>
              <a:t>First I have imported the necessary libraries and loaded the entire dataset in our Jupyter Notebook and renamed the project file from untitled.</a:t>
            </a:r>
            <a:endParaRPr>
              <a:solidFill>
                <a:schemeClr val="accent6"/>
              </a:solidFill>
            </a:endParaRPr>
          </a:p>
          <a:p>
            <a:pPr indent="-212408" lvl="0" marL="223838" marR="0" rtl="0" algn="l">
              <a:lnSpc>
                <a:spcPct val="90000"/>
              </a:lnSpc>
              <a:spcBef>
                <a:spcPts val="1600"/>
              </a:spcBef>
              <a:spcAft>
                <a:spcPts val="0"/>
              </a:spcAft>
              <a:buClr>
                <a:schemeClr val="accent6"/>
              </a:buClr>
              <a:buSzPct val="100000"/>
              <a:buFont typeface="Arial"/>
              <a:buChar char="•"/>
            </a:pPr>
            <a:r>
              <a:rPr lang="en-US" sz="2400">
                <a:solidFill>
                  <a:schemeClr val="accent6"/>
                </a:solidFill>
                <a:latin typeface="Palatino Linotype"/>
                <a:ea typeface="Palatino Linotype"/>
                <a:cs typeface="Palatino Linotype"/>
                <a:sym typeface="Palatino Linotype"/>
              </a:rPr>
              <a:t>Then I checked the shape of our dataset and found that we have a total of 5,805 rows and 9 different columns.</a:t>
            </a:r>
            <a:endParaRPr>
              <a:solidFill>
                <a:schemeClr val="accent6"/>
              </a:solidFill>
            </a:endParaRPr>
          </a:p>
          <a:p>
            <a:pPr indent="-212408" lvl="0" marL="223838" marR="0" rtl="0" algn="l">
              <a:lnSpc>
                <a:spcPct val="90000"/>
              </a:lnSpc>
              <a:spcBef>
                <a:spcPts val="1600"/>
              </a:spcBef>
              <a:spcAft>
                <a:spcPts val="0"/>
              </a:spcAft>
              <a:buClr>
                <a:schemeClr val="accent6"/>
              </a:buClr>
              <a:buSzPct val="100000"/>
              <a:buFont typeface="Arial"/>
              <a:buChar char="•"/>
            </a:pPr>
            <a:r>
              <a:rPr lang="en-US" sz="2400">
                <a:solidFill>
                  <a:schemeClr val="accent6"/>
                </a:solidFill>
                <a:latin typeface="Palatino Linotype"/>
                <a:ea typeface="Palatino Linotype"/>
                <a:cs typeface="Palatino Linotype"/>
                <a:sym typeface="Palatino Linotype"/>
              </a:rPr>
              <a:t>We don’t have any null values or missing values present in our dataset from the web scraping.</a:t>
            </a:r>
            <a:endParaRPr>
              <a:solidFill>
                <a:schemeClr val="accent6"/>
              </a:solidFill>
            </a:endParaRPr>
          </a:p>
          <a:p>
            <a:pPr indent="-212408" lvl="0" marL="223838" marR="0" rtl="0" algn="l">
              <a:lnSpc>
                <a:spcPct val="90000"/>
              </a:lnSpc>
              <a:spcBef>
                <a:spcPts val="1600"/>
              </a:spcBef>
              <a:spcAft>
                <a:spcPts val="0"/>
              </a:spcAft>
              <a:buClr>
                <a:schemeClr val="accent6"/>
              </a:buClr>
              <a:buSzPct val="100000"/>
              <a:buFont typeface="Arial"/>
              <a:buChar char="•"/>
            </a:pPr>
            <a:r>
              <a:rPr lang="en-US" sz="2400">
                <a:solidFill>
                  <a:schemeClr val="accent6"/>
                </a:solidFill>
                <a:latin typeface="Palatino Linotype"/>
                <a:ea typeface="Palatino Linotype"/>
                <a:cs typeface="Palatino Linotype"/>
                <a:sym typeface="Palatino Linotype"/>
              </a:rPr>
              <a:t>There were 232 duplicate rows/records in our dataset but I decided to retain them instead of deleting it.</a:t>
            </a:r>
            <a:endParaRPr>
              <a:solidFill>
                <a:schemeClr val="accent6"/>
              </a:solidFill>
            </a:endParaRPr>
          </a:p>
          <a:p>
            <a:pPr indent="-212408" lvl="0" marL="223838" marR="0" rtl="0" algn="l">
              <a:lnSpc>
                <a:spcPct val="90000"/>
              </a:lnSpc>
              <a:spcBef>
                <a:spcPts val="1600"/>
              </a:spcBef>
              <a:spcAft>
                <a:spcPts val="0"/>
              </a:spcAft>
              <a:buClr>
                <a:schemeClr val="accent6"/>
              </a:buClr>
              <a:buSzPct val="100000"/>
              <a:buFont typeface="Arial"/>
              <a:buChar char="•"/>
            </a:pPr>
            <a:r>
              <a:rPr lang="en-US" sz="2400">
                <a:solidFill>
                  <a:schemeClr val="accent6"/>
                </a:solidFill>
                <a:latin typeface="Palatino Linotype"/>
                <a:ea typeface="Palatino Linotype"/>
                <a:cs typeface="Palatino Linotype"/>
                <a:sym typeface="Palatino Linotype"/>
              </a:rPr>
              <a:t>By checking the data types I came to know that our data set consists of columns having only object datatype even those there were numeric information present.</a:t>
            </a:r>
            <a:endParaRPr>
              <a:solidFill>
                <a:schemeClr val="accent6"/>
              </a:solidFill>
            </a:endParaRPr>
          </a:p>
          <a:p>
            <a:pPr indent="0" lvl="0" marL="0" marR="0" rtl="0" algn="l">
              <a:lnSpc>
                <a:spcPct val="90000"/>
              </a:lnSpc>
              <a:spcBef>
                <a:spcPts val="1600"/>
              </a:spcBef>
              <a:spcAft>
                <a:spcPts val="0"/>
              </a:spcAft>
              <a:buClr>
                <a:schemeClr val="accent6"/>
              </a:buClr>
              <a:buSzPct val="100000"/>
              <a:buFont typeface="Arial"/>
              <a:buNone/>
            </a:pPr>
            <a:r>
              <a:t/>
            </a:r>
            <a:endParaRPr sz="2400">
              <a:solidFill>
                <a:schemeClr val="dk1"/>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5"/>
          <p:cNvSpPr txBox="1"/>
          <p:nvPr>
            <p:ph type="title"/>
          </p:nvPr>
        </p:nvSpPr>
        <p:spPr>
          <a:xfrm>
            <a:off x="7770812" y="1676400"/>
            <a:ext cx="3810000" cy="2438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entury Gothic"/>
              <a:buNone/>
            </a:pPr>
            <a:r>
              <a:rPr lang="en-US"/>
              <a:t>VISUALIZATION USING PANDAS PROFILING REPORT</a:t>
            </a:r>
            <a:endParaRPr/>
          </a:p>
        </p:txBody>
      </p:sp>
      <p:pic>
        <p:nvPicPr>
          <p:cNvPr id="305" name="Google Shape;305;p15"/>
          <p:cNvPicPr preferRelativeResize="0"/>
          <p:nvPr>
            <p:ph idx="2" type="pic"/>
          </p:nvPr>
        </p:nvPicPr>
        <p:blipFill rotWithShape="1">
          <a:blip r:embed="rId3">
            <a:alphaModFix/>
          </a:blip>
          <a:srcRect b="-311" l="0" r="0" t="-312"/>
          <a:stretch/>
        </p:blipFill>
        <p:spPr>
          <a:xfrm>
            <a:off x="227012" y="1219200"/>
            <a:ext cx="7415446" cy="5181600"/>
          </a:xfrm>
          <a:prstGeom prst="rect">
            <a:avLst/>
          </a:prstGeom>
          <a:solidFill>
            <a:schemeClr val="lt2">
              <a:alpha val="69803"/>
            </a:schemeClr>
          </a:solidFill>
          <a:ln>
            <a:noFill/>
          </a:ln>
        </p:spPr>
      </p:pic>
      <p:sp>
        <p:nvSpPr>
          <p:cNvPr id="306" name="Google Shape;306;p15"/>
          <p:cNvSpPr txBox="1"/>
          <p:nvPr>
            <p:ph idx="1" type="body"/>
          </p:nvPr>
        </p:nvSpPr>
        <p:spPr>
          <a:xfrm>
            <a:off x="7770812" y="4191000"/>
            <a:ext cx="3810000" cy="152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1800"/>
              <a:buNone/>
            </a:pPr>
            <a:r>
              <a:rPr lang="en-US">
                <a:solidFill>
                  <a:srgbClr val="FFC000"/>
                </a:solidFill>
              </a:rPr>
              <a:t>Here I have made use of pandas profiling to get a gist of my pre processed data and get a insight on the basic overview of my dataset values.</a:t>
            </a:r>
            <a:endParaRPr>
              <a:solidFill>
                <a:srgbClr val="FFC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6"/>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COUNT PLOTS</a:t>
            </a:r>
            <a:endParaRPr/>
          </a:p>
        </p:txBody>
      </p:sp>
      <p:pic>
        <p:nvPicPr>
          <p:cNvPr id="312" name="Google Shape;312;p16"/>
          <p:cNvPicPr preferRelativeResize="0"/>
          <p:nvPr>
            <p:ph idx="1" type="body"/>
          </p:nvPr>
        </p:nvPicPr>
        <p:blipFill rotWithShape="1">
          <a:blip r:embed="rId3">
            <a:alphaModFix/>
          </a:blip>
          <a:srcRect b="0" l="0" r="0" t="0"/>
          <a:stretch/>
        </p:blipFill>
        <p:spPr>
          <a:xfrm>
            <a:off x="1293813" y="2518597"/>
            <a:ext cx="4700587" cy="2811405"/>
          </a:xfrm>
          <a:prstGeom prst="rect">
            <a:avLst/>
          </a:prstGeom>
          <a:solidFill>
            <a:schemeClr val="lt2">
              <a:alpha val="69803"/>
            </a:schemeClr>
          </a:solidFill>
          <a:ln>
            <a:noFill/>
          </a:ln>
        </p:spPr>
      </p:pic>
      <p:pic>
        <p:nvPicPr>
          <p:cNvPr id="313" name="Google Shape;313;p16"/>
          <p:cNvPicPr preferRelativeResize="0"/>
          <p:nvPr>
            <p:ph idx="2" type="body"/>
          </p:nvPr>
        </p:nvPicPr>
        <p:blipFill rotWithShape="1">
          <a:blip r:embed="rId4">
            <a:alphaModFix/>
          </a:blip>
          <a:srcRect b="0" l="0" r="0" t="0"/>
          <a:stretch/>
        </p:blipFill>
        <p:spPr>
          <a:xfrm>
            <a:off x="6202363" y="2518597"/>
            <a:ext cx="4699000" cy="2811405"/>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7"/>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BAR PLOTS</a:t>
            </a:r>
            <a:endParaRPr/>
          </a:p>
        </p:txBody>
      </p:sp>
      <p:pic>
        <p:nvPicPr>
          <p:cNvPr id="319" name="Google Shape;319;p17"/>
          <p:cNvPicPr preferRelativeResize="0"/>
          <p:nvPr>
            <p:ph idx="1" type="body"/>
          </p:nvPr>
        </p:nvPicPr>
        <p:blipFill rotWithShape="1">
          <a:blip r:embed="rId3">
            <a:alphaModFix/>
          </a:blip>
          <a:srcRect b="0" l="0" r="0" t="0"/>
          <a:stretch/>
        </p:blipFill>
        <p:spPr>
          <a:xfrm>
            <a:off x="1293813" y="2563467"/>
            <a:ext cx="4700587" cy="2721665"/>
          </a:xfrm>
          <a:prstGeom prst="rect">
            <a:avLst/>
          </a:prstGeom>
          <a:solidFill>
            <a:schemeClr val="lt2">
              <a:alpha val="69803"/>
            </a:schemeClr>
          </a:solidFill>
          <a:ln>
            <a:noFill/>
          </a:ln>
        </p:spPr>
      </p:pic>
      <p:pic>
        <p:nvPicPr>
          <p:cNvPr id="320" name="Google Shape;320;p17"/>
          <p:cNvPicPr preferRelativeResize="0"/>
          <p:nvPr>
            <p:ph idx="2" type="body"/>
          </p:nvPr>
        </p:nvPicPr>
        <p:blipFill rotWithShape="1">
          <a:blip r:embed="rId4">
            <a:alphaModFix/>
          </a:blip>
          <a:srcRect b="0" l="0" r="0" t="0"/>
          <a:stretch/>
        </p:blipFill>
        <p:spPr>
          <a:xfrm>
            <a:off x="6202363" y="2563468"/>
            <a:ext cx="4699000" cy="2721664"/>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8"/>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BAR PLOTS AND SCATTER PLOTS</a:t>
            </a:r>
            <a:endParaRPr/>
          </a:p>
        </p:txBody>
      </p:sp>
      <p:pic>
        <p:nvPicPr>
          <p:cNvPr id="326" name="Google Shape;326;p18"/>
          <p:cNvPicPr preferRelativeResize="0"/>
          <p:nvPr>
            <p:ph idx="1" type="body"/>
          </p:nvPr>
        </p:nvPicPr>
        <p:blipFill rotWithShape="1">
          <a:blip r:embed="rId3">
            <a:alphaModFix/>
          </a:blip>
          <a:srcRect b="0" l="0" r="0" t="0"/>
          <a:stretch/>
        </p:blipFill>
        <p:spPr>
          <a:xfrm>
            <a:off x="1293813" y="2565834"/>
            <a:ext cx="4700587" cy="2716932"/>
          </a:xfrm>
          <a:prstGeom prst="rect">
            <a:avLst/>
          </a:prstGeom>
          <a:solidFill>
            <a:schemeClr val="lt2">
              <a:alpha val="69803"/>
            </a:schemeClr>
          </a:solidFill>
          <a:ln>
            <a:noFill/>
          </a:ln>
        </p:spPr>
      </p:pic>
      <p:pic>
        <p:nvPicPr>
          <p:cNvPr id="327" name="Google Shape;327;p18"/>
          <p:cNvPicPr preferRelativeResize="0"/>
          <p:nvPr>
            <p:ph idx="2" type="body"/>
          </p:nvPr>
        </p:nvPicPr>
        <p:blipFill rotWithShape="1">
          <a:blip r:embed="rId4">
            <a:alphaModFix/>
          </a:blip>
          <a:srcRect b="0" l="0" r="0" t="0"/>
          <a:stretch/>
        </p:blipFill>
        <p:spPr>
          <a:xfrm>
            <a:off x="6202363" y="2565834"/>
            <a:ext cx="4699000" cy="2716932"/>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MISSING VALUES AND DESCRIBE DATA</a:t>
            </a:r>
            <a:endParaRPr/>
          </a:p>
        </p:txBody>
      </p:sp>
      <p:pic>
        <p:nvPicPr>
          <p:cNvPr id="333" name="Google Shape;333;p19"/>
          <p:cNvPicPr preferRelativeResize="0"/>
          <p:nvPr>
            <p:ph idx="1" type="body"/>
          </p:nvPr>
        </p:nvPicPr>
        <p:blipFill rotWithShape="1">
          <a:blip r:embed="rId3">
            <a:alphaModFix/>
          </a:blip>
          <a:srcRect b="0" l="0" r="0" t="0"/>
          <a:stretch/>
        </p:blipFill>
        <p:spPr>
          <a:xfrm>
            <a:off x="1287463" y="2262816"/>
            <a:ext cx="4706938" cy="3322968"/>
          </a:xfrm>
          <a:prstGeom prst="rect">
            <a:avLst/>
          </a:prstGeom>
          <a:solidFill>
            <a:schemeClr val="lt2">
              <a:alpha val="69803"/>
            </a:schemeClr>
          </a:solidFill>
          <a:ln>
            <a:noFill/>
          </a:ln>
        </p:spPr>
      </p:pic>
      <p:pic>
        <p:nvPicPr>
          <p:cNvPr id="334" name="Google Shape;334;p19"/>
          <p:cNvPicPr preferRelativeResize="0"/>
          <p:nvPr>
            <p:ph idx="2" type="body"/>
          </p:nvPr>
        </p:nvPicPr>
        <p:blipFill rotWithShape="1">
          <a:blip r:embed="rId4">
            <a:alphaModFix/>
          </a:blip>
          <a:srcRect b="0" l="0" r="0" t="0"/>
          <a:stretch/>
        </p:blipFill>
        <p:spPr>
          <a:xfrm>
            <a:off x="6202363" y="2262816"/>
            <a:ext cx="4699000" cy="3322968"/>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
          <p:cNvSpPr txBox="1"/>
          <p:nvPr>
            <p:ph type="title"/>
          </p:nvPr>
        </p:nvSpPr>
        <p:spPr>
          <a:xfrm>
            <a:off x="1293813" y="2057400"/>
            <a:ext cx="8458201" cy="26669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entury Gothic"/>
              <a:buNone/>
            </a:pPr>
            <a:r>
              <a:rPr lang="en-US"/>
              <a:t>INTRODUCTION</a:t>
            </a:r>
            <a:endParaRPr/>
          </a:p>
        </p:txBody>
      </p:sp>
      <p:sp>
        <p:nvSpPr>
          <p:cNvPr id="168" name="Google Shape;168;p2"/>
          <p:cNvSpPr txBox="1"/>
          <p:nvPr>
            <p:ph idx="1" type="body"/>
          </p:nvPr>
        </p:nvSpPr>
        <p:spPr>
          <a:xfrm>
            <a:off x="1293813" y="4876800"/>
            <a:ext cx="8458201"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400"/>
              <a:buNone/>
            </a:pPr>
            <a:r>
              <a:rPr lang="en-US"/>
              <a:t>Business Requirement</a:t>
            </a:r>
            <a:endParaRPr/>
          </a:p>
        </p:txBody>
      </p:sp>
      <p:pic>
        <p:nvPicPr>
          <p:cNvPr id="169" name="Google Shape;169;p2"/>
          <p:cNvPicPr preferRelativeResize="0"/>
          <p:nvPr/>
        </p:nvPicPr>
        <p:blipFill rotWithShape="1">
          <a:blip r:embed="rId3">
            <a:alphaModFix/>
          </a:blip>
          <a:srcRect b="0" l="0" r="0" t="0"/>
          <a:stretch/>
        </p:blipFill>
        <p:spPr>
          <a:xfrm>
            <a:off x="531812" y="359056"/>
            <a:ext cx="11125200" cy="32442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0"/>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HISTOGRAM AND HEATMAP</a:t>
            </a:r>
            <a:endParaRPr/>
          </a:p>
        </p:txBody>
      </p:sp>
      <p:pic>
        <p:nvPicPr>
          <p:cNvPr id="340" name="Google Shape;340;p20"/>
          <p:cNvPicPr preferRelativeResize="0"/>
          <p:nvPr>
            <p:ph idx="1" type="body"/>
          </p:nvPr>
        </p:nvPicPr>
        <p:blipFill rotWithShape="1">
          <a:blip r:embed="rId3">
            <a:alphaModFix/>
          </a:blip>
          <a:srcRect b="0" l="0" r="0" t="0"/>
          <a:stretch/>
        </p:blipFill>
        <p:spPr>
          <a:xfrm>
            <a:off x="1340703" y="1676400"/>
            <a:ext cx="4606807" cy="4495800"/>
          </a:xfrm>
          <a:prstGeom prst="rect">
            <a:avLst/>
          </a:prstGeom>
          <a:solidFill>
            <a:schemeClr val="lt2">
              <a:alpha val="69803"/>
            </a:schemeClr>
          </a:solidFill>
          <a:ln>
            <a:noFill/>
          </a:ln>
        </p:spPr>
      </p:pic>
      <p:pic>
        <p:nvPicPr>
          <p:cNvPr id="341" name="Google Shape;341;p20"/>
          <p:cNvPicPr preferRelativeResize="0"/>
          <p:nvPr>
            <p:ph idx="2" type="body"/>
          </p:nvPr>
        </p:nvPicPr>
        <p:blipFill rotWithShape="1">
          <a:blip r:embed="rId4">
            <a:alphaModFix/>
          </a:blip>
          <a:srcRect b="0" l="0" r="0" t="0"/>
          <a:stretch/>
        </p:blipFill>
        <p:spPr>
          <a:xfrm>
            <a:off x="6202363" y="1676400"/>
            <a:ext cx="4699000" cy="4495800"/>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CORRELATION AND IMPORTANCE BAR GRAPHS</a:t>
            </a:r>
            <a:endParaRPr/>
          </a:p>
        </p:txBody>
      </p:sp>
      <p:pic>
        <p:nvPicPr>
          <p:cNvPr id="347" name="Google Shape;347;p21"/>
          <p:cNvPicPr preferRelativeResize="0"/>
          <p:nvPr>
            <p:ph idx="1" type="body"/>
          </p:nvPr>
        </p:nvPicPr>
        <p:blipFill rotWithShape="1">
          <a:blip r:embed="rId3">
            <a:alphaModFix/>
          </a:blip>
          <a:srcRect b="0" l="0" r="0" t="0"/>
          <a:stretch/>
        </p:blipFill>
        <p:spPr>
          <a:xfrm>
            <a:off x="1293813" y="2342586"/>
            <a:ext cx="4700587" cy="3163428"/>
          </a:xfrm>
          <a:prstGeom prst="rect">
            <a:avLst/>
          </a:prstGeom>
          <a:solidFill>
            <a:schemeClr val="lt2">
              <a:alpha val="69803"/>
            </a:schemeClr>
          </a:solidFill>
          <a:ln>
            <a:noFill/>
          </a:ln>
        </p:spPr>
      </p:pic>
      <p:pic>
        <p:nvPicPr>
          <p:cNvPr id="348" name="Google Shape;348;p21"/>
          <p:cNvPicPr preferRelativeResize="0"/>
          <p:nvPr>
            <p:ph idx="2" type="body"/>
          </p:nvPr>
        </p:nvPicPr>
        <p:blipFill rotWithShape="1">
          <a:blip r:embed="rId4">
            <a:alphaModFix/>
          </a:blip>
          <a:srcRect b="0" l="0" r="0" t="0"/>
          <a:stretch/>
        </p:blipFill>
        <p:spPr>
          <a:xfrm>
            <a:off x="6202363" y="2342586"/>
            <a:ext cx="4699000" cy="3163428"/>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2"/>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OUTLIERS AND SKEWNESS</a:t>
            </a:r>
            <a:endParaRPr/>
          </a:p>
        </p:txBody>
      </p:sp>
      <p:pic>
        <p:nvPicPr>
          <p:cNvPr id="354" name="Google Shape;354;p22"/>
          <p:cNvPicPr preferRelativeResize="0"/>
          <p:nvPr>
            <p:ph idx="1" type="body"/>
          </p:nvPr>
        </p:nvPicPr>
        <p:blipFill rotWithShape="1">
          <a:blip r:embed="rId3">
            <a:alphaModFix/>
          </a:blip>
          <a:srcRect b="0" l="0" r="0" t="0"/>
          <a:stretch/>
        </p:blipFill>
        <p:spPr>
          <a:xfrm>
            <a:off x="1293813" y="2524137"/>
            <a:ext cx="4700587" cy="2800325"/>
          </a:xfrm>
          <a:prstGeom prst="rect">
            <a:avLst/>
          </a:prstGeom>
          <a:solidFill>
            <a:schemeClr val="lt2">
              <a:alpha val="69803"/>
            </a:schemeClr>
          </a:solidFill>
          <a:ln>
            <a:noFill/>
          </a:ln>
        </p:spPr>
      </p:pic>
      <p:pic>
        <p:nvPicPr>
          <p:cNvPr id="355" name="Google Shape;355;p22"/>
          <p:cNvPicPr preferRelativeResize="0"/>
          <p:nvPr>
            <p:ph idx="2" type="body"/>
          </p:nvPr>
        </p:nvPicPr>
        <p:blipFill rotWithShape="1">
          <a:blip r:embed="rId4">
            <a:alphaModFix/>
          </a:blip>
          <a:srcRect b="0" l="0" r="0" t="0"/>
          <a:stretch/>
        </p:blipFill>
        <p:spPr>
          <a:xfrm>
            <a:off x="6202363" y="2524137"/>
            <a:ext cx="4699000" cy="2800326"/>
          </a:xfrm>
          <a:prstGeom prst="rect">
            <a:avLst/>
          </a:prstGeom>
          <a:solidFill>
            <a:schemeClr val="lt2">
              <a:alpha val="69803"/>
            </a:schemeClr>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MODEL TRAINING PHASES</a:t>
            </a:r>
            <a:endParaRPr/>
          </a:p>
        </p:txBody>
      </p:sp>
      <p:pic>
        <p:nvPicPr>
          <p:cNvPr id="361" name="Google Shape;361;p23"/>
          <p:cNvPicPr preferRelativeResize="0"/>
          <p:nvPr/>
        </p:nvPicPr>
        <p:blipFill rotWithShape="1">
          <a:blip r:embed="rId3">
            <a:alphaModFix/>
          </a:blip>
          <a:srcRect b="0" l="0" r="0" t="0"/>
          <a:stretch/>
        </p:blipFill>
        <p:spPr>
          <a:xfrm>
            <a:off x="1293813" y="1752600"/>
            <a:ext cx="9068628" cy="49024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REGRESSION MACHINE LEARNING MODEL/S USED</a:t>
            </a:r>
            <a:endParaRPr/>
          </a:p>
        </p:txBody>
      </p:sp>
      <p:sp>
        <p:nvSpPr>
          <p:cNvPr id="367" name="Google Shape;367;p24"/>
          <p:cNvSpPr txBox="1"/>
          <p:nvPr>
            <p:ph idx="1" type="body"/>
          </p:nvPr>
        </p:nvSpPr>
        <p:spPr>
          <a:xfrm>
            <a:off x="379412" y="18288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45720" rtl="0" algn="l">
              <a:lnSpc>
                <a:spcPct val="90000"/>
              </a:lnSpc>
              <a:spcBef>
                <a:spcPts val="0"/>
              </a:spcBef>
              <a:spcAft>
                <a:spcPts val="0"/>
              </a:spcAft>
              <a:buSzPts val="2400"/>
              <a:buNone/>
            </a:pPr>
            <a:r>
              <a:rPr lang="en-US"/>
              <a:t>▪ Linear Regression Model</a:t>
            </a:r>
            <a:endParaRPr/>
          </a:p>
          <a:p>
            <a:pPr indent="0" lvl="0" marL="45720" rtl="0" algn="l">
              <a:lnSpc>
                <a:spcPct val="90000"/>
              </a:lnSpc>
              <a:spcBef>
                <a:spcPts val="1600"/>
              </a:spcBef>
              <a:spcAft>
                <a:spcPts val="0"/>
              </a:spcAft>
              <a:buSzPts val="2400"/>
              <a:buNone/>
            </a:pPr>
            <a:r>
              <a:rPr lang="en-US"/>
              <a:t>▪ Ridge Regularization Model</a:t>
            </a:r>
            <a:endParaRPr/>
          </a:p>
          <a:p>
            <a:pPr indent="0" lvl="0" marL="45720" rtl="0" algn="l">
              <a:lnSpc>
                <a:spcPct val="90000"/>
              </a:lnSpc>
              <a:spcBef>
                <a:spcPts val="1600"/>
              </a:spcBef>
              <a:spcAft>
                <a:spcPts val="0"/>
              </a:spcAft>
              <a:buSzPts val="2400"/>
              <a:buNone/>
            </a:pPr>
            <a:r>
              <a:rPr lang="en-US"/>
              <a:t>▪ Lasso Regularization Model</a:t>
            </a:r>
            <a:endParaRPr/>
          </a:p>
          <a:p>
            <a:pPr indent="0" lvl="0" marL="45720" rtl="0" algn="l">
              <a:lnSpc>
                <a:spcPct val="90000"/>
              </a:lnSpc>
              <a:spcBef>
                <a:spcPts val="1600"/>
              </a:spcBef>
              <a:spcAft>
                <a:spcPts val="0"/>
              </a:spcAft>
              <a:buSzPts val="2400"/>
              <a:buNone/>
            </a:pPr>
            <a:r>
              <a:rPr lang="en-US"/>
              <a:t>▪ Support Vector Regression Model</a:t>
            </a:r>
            <a:endParaRPr/>
          </a:p>
          <a:p>
            <a:pPr indent="0" lvl="0" marL="45720" rtl="0" algn="l">
              <a:lnSpc>
                <a:spcPct val="90000"/>
              </a:lnSpc>
              <a:spcBef>
                <a:spcPts val="1600"/>
              </a:spcBef>
              <a:spcAft>
                <a:spcPts val="0"/>
              </a:spcAft>
              <a:buSzPts val="2400"/>
              <a:buNone/>
            </a:pPr>
            <a:r>
              <a:rPr lang="en-US"/>
              <a:t>▪ Decision Tree Regression Model</a:t>
            </a:r>
            <a:endParaRPr/>
          </a:p>
          <a:p>
            <a:pPr indent="0" lvl="0" marL="45720" rtl="0" algn="l">
              <a:lnSpc>
                <a:spcPct val="90000"/>
              </a:lnSpc>
              <a:spcBef>
                <a:spcPts val="1600"/>
              </a:spcBef>
              <a:spcAft>
                <a:spcPts val="0"/>
              </a:spcAft>
              <a:buSzPts val="2400"/>
              <a:buNone/>
            </a:pPr>
            <a:r>
              <a:rPr lang="en-US"/>
              <a:t>▪ Random Forest Regression Model</a:t>
            </a:r>
            <a:endParaRPr/>
          </a:p>
          <a:p>
            <a:pPr indent="0" lvl="0" marL="45720" rtl="0" algn="l">
              <a:lnSpc>
                <a:spcPct val="90000"/>
              </a:lnSpc>
              <a:spcBef>
                <a:spcPts val="1600"/>
              </a:spcBef>
              <a:spcAft>
                <a:spcPts val="0"/>
              </a:spcAft>
              <a:buSzPts val="2400"/>
              <a:buNone/>
            </a:pPr>
            <a:r>
              <a:rPr lang="en-US"/>
              <a:t>▪ K Neighbours Regression Model</a:t>
            </a:r>
            <a:endParaRPr/>
          </a:p>
          <a:p>
            <a:pPr indent="0" lvl="0" marL="45720" rtl="0" algn="l">
              <a:lnSpc>
                <a:spcPct val="90000"/>
              </a:lnSpc>
              <a:spcBef>
                <a:spcPts val="1600"/>
              </a:spcBef>
              <a:spcAft>
                <a:spcPts val="0"/>
              </a:spcAft>
              <a:buSzPts val="2400"/>
              <a:buNone/>
            </a:pPr>
            <a:r>
              <a:rPr lang="en-US"/>
              <a:t>▪ Gradient Boosting Regression Model</a:t>
            </a:r>
            <a:endParaRPr/>
          </a:p>
          <a:p>
            <a:pPr indent="0" lvl="0" marL="45720" rtl="0" algn="l">
              <a:lnSpc>
                <a:spcPct val="90000"/>
              </a:lnSpc>
              <a:spcBef>
                <a:spcPts val="1600"/>
              </a:spcBef>
              <a:spcAft>
                <a:spcPts val="0"/>
              </a:spcAft>
              <a:buSzPts val="2400"/>
              <a:buNone/>
            </a:pPr>
            <a:r>
              <a:rPr lang="en-US"/>
              <a:t>▪ Ada Boost Regression Model</a:t>
            </a:r>
            <a:endParaRPr/>
          </a:p>
          <a:p>
            <a:pPr indent="0" lvl="0" marL="45720" rtl="0" algn="l">
              <a:lnSpc>
                <a:spcPct val="90000"/>
              </a:lnSpc>
              <a:spcBef>
                <a:spcPts val="1600"/>
              </a:spcBef>
              <a:spcAft>
                <a:spcPts val="1600"/>
              </a:spcAft>
              <a:buSzPts val="2400"/>
              <a:buNone/>
            </a:pPr>
            <a:r>
              <a:rPr lang="en-US"/>
              <a:t>▪ Extra Trees Regression Model</a:t>
            </a:r>
            <a:endParaRPr/>
          </a:p>
        </p:txBody>
      </p:sp>
      <p:pic>
        <p:nvPicPr>
          <p:cNvPr id="368" name="Google Shape;368;p24"/>
          <p:cNvPicPr preferRelativeResize="0"/>
          <p:nvPr/>
        </p:nvPicPr>
        <p:blipFill rotWithShape="1">
          <a:blip r:embed="rId3">
            <a:alphaModFix/>
          </a:blip>
          <a:srcRect b="0" l="0" r="0" t="0"/>
          <a:stretch/>
        </p:blipFill>
        <p:spPr>
          <a:xfrm>
            <a:off x="5713412" y="1828800"/>
            <a:ext cx="6096001" cy="4495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REGRESSION MODEL FUNCTION WITH EVALUATION METRICS</a:t>
            </a:r>
            <a:endParaRPr/>
          </a:p>
        </p:txBody>
      </p:sp>
      <p:pic>
        <p:nvPicPr>
          <p:cNvPr id="374" name="Google Shape;374;p25"/>
          <p:cNvPicPr preferRelativeResize="0"/>
          <p:nvPr/>
        </p:nvPicPr>
        <p:blipFill rotWithShape="1">
          <a:blip r:embed="rId3">
            <a:alphaModFix/>
          </a:blip>
          <a:srcRect b="0" l="0" r="0" t="0"/>
          <a:stretch/>
        </p:blipFill>
        <p:spPr>
          <a:xfrm>
            <a:off x="1292965" y="1600200"/>
            <a:ext cx="8611078" cy="5105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RESULT OF MULTIPLE REGRESSION MODELS</a:t>
            </a:r>
            <a:endParaRPr/>
          </a:p>
        </p:txBody>
      </p:sp>
      <p:pic>
        <p:nvPicPr>
          <p:cNvPr id="380" name="Google Shape;380;p26"/>
          <p:cNvPicPr preferRelativeResize="0"/>
          <p:nvPr/>
        </p:nvPicPr>
        <p:blipFill rotWithShape="1">
          <a:blip r:embed="rId3">
            <a:alphaModFix/>
          </a:blip>
          <a:srcRect b="-21620" l="-8108" r="-8652" t="-21621"/>
          <a:stretch/>
        </p:blipFill>
        <p:spPr>
          <a:xfrm>
            <a:off x="531813" y="2286000"/>
            <a:ext cx="10972800" cy="3657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EVALUATION AND HYPER PARAMETER TUNING</a:t>
            </a:r>
            <a:endParaRPr/>
          </a:p>
        </p:txBody>
      </p:sp>
      <p:sp>
        <p:nvSpPr>
          <p:cNvPr id="386" name="Google Shape;386;p27"/>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lnSpcReduction="10000"/>
          </a:bodyPr>
          <a:lstStyle/>
          <a:p>
            <a:pPr indent="0" lvl="0" marL="45720" rtl="0" algn="l">
              <a:lnSpc>
                <a:spcPct val="120000"/>
              </a:lnSpc>
              <a:spcBef>
                <a:spcPts val="0"/>
              </a:spcBef>
              <a:spcAft>
                <a:spcPts val="0"/>
              </a:spcAft>
              <a:buSzPts val="2400"/>
              <a:buNone/>
            </a:pPr>
            <a:r>
              <a:rPr lang="en-US"/>
              <a:t>The key metrics used here were:</a:t>
            </a:r>
            <a:endParaRPr/>
          </a:p>
          <a:p>
            <a:pPr indent="-235268" lvl="0" marL="223838" rtl="0" algn="l">
              <a:lnSpc>
                <a:spcPct val="120000"/>
              </a:lnSpc>
              <a:spcBef>
                <a:spcPts val="1600"/>
              </a:spcBef>
              <a:spcAft>
                <a:spcPts val="0"/>
              </a:spcAft>
              <a:buSzPts val="2400"/>
              <a:buFont typeface="Noto Sans Symbols"/>
              <a:buChar char="✔"/>
            </a:pPr>
            <a:r>
              <a:rPr lang="en-US"/>
              <a:t>R2 score</a:t>
            </a:r>
            <a:endParaRPr/>
          </a:p>
          <a:p>
            <a:pPr indent="-235268" lvl="0" marL="223838" rtl="0" algn="l">
              <a:lnSpc>
                <a:spcPct val="120000"/>
              </a:lnSpc>
              <a:spcBef>
                <a:spcPts val="1600"/>
              </a:spcBef>
              <a:spcAft>
                <a:spcPts val="0"/>
              </a:spcAft>
              <a:buSzPts val="2400"/>
              <a:buFont typeface="Noto Sans Symbols"/>
              <a:buChar char="✔"/>
            </a:pPr>
            <a:r>
              <a:rPr lang="en-US"/>
              <a:t>Cross Validation Score</a:t>
            </a:r>
            <a:endParaRPr/>
          </a:p>
          <a:p>
            <a:pPr indent="-235268" lvl="0" marL="223838" rtl="0" algn="l">
              <a:lnSpc>
                <a:spcPct val="120000"/>
              </a:lnSpc>
              <a:spcBef>
                <a:spcPts val="1600"/>
              </a:spcBef>
              <a:spcAft>
                <a:spcPts val="0"/>
              </a:spcAft>
              <a:buSzPts val="2400"/>
              <a:buFont typeface="Noto Sans Symbols"/>
              <a:buChar char="✔"/>
            </a:pPr>
            <a:r>
              <a:rPr lang="en-US"/>
              <a:t>MAE</a:t>
            </a:r>
            <a:endParaRPr/>
          </a:p>
          <a:p>
            <a:pPr indent="-235268" lvl="0" marL="223838" rtl="0" algn="l">
              <a:lnSpc>
                <a:spcPct val="120000"/>
              </a:lnSpc>
              <a:spcBef>
                <a:spcPts val="1600"/>
              </a:spcBef>
              <a:spcAft>
                <a:spcPts val="0"/>
              </a:spcAft>
              <a:buSzPts val="2400"/>
              <a:buFont typeface="Noto Sans Symbols"/>
              <a:buChar char="✔"/>
            </a:pPr>
            <a:r>
              <a:rPr lang="en-US"/>
              <a:t>MSE</a:t>
            </a:r>
            <a:endParaRPr/>
          </a:p>
          <a:p>
            <a:pPr indent="-235268" lvl="0" marL="223838" rtl="0" algn="l">
              <a:lnSpc>
                <a:spcPct val="120000"/>
              </a:lnSpc>
              <a:spcBef>
                <a:spcPts val="1600"/>
              </a:spcBef>
              <a:spcAft>
                <a:spcPts val="0"/>
              </a:spcAft>
              <a:buSzPts val="2400"/>
              <a:buFont typeface="Noto Sans Symbols"/>
              <a:buChar char="✔"/>
            </a:pPr>
            <a:r>
              <a:rPr lang="en-US"/>
              <a:t>RMSE</a:t>
            </a:r>
            <a:endParaRPr/>
          </a:p>
          <a:p>
            <a:pPr indent="0" lvl="0" marL="45720" rtl="0" algn="l">
              <a:lnSpc>
                <a:spcPct val="120000"/>
              </a:lnSpc>
              <a:spcBef>
                <a:spcPts val="1600"/>
              </a:spcBef>
              <a:spcAft>
                <a:spcPts val="1600"/>
              </a:spcAft>
              <a:buSzPts val="2400"/>
              <a:buNone/>
            </a:pPr>
            <a:r>
              <a:rPr lang="en-US"/>
              <a:t>We tried to find out the best parameters list to increase our accuracy scores by using Hyperparameter Tuning. In order to achieve a higher score we used the Grid Search CV method with 5 folds.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1293813" y="2057400"/>
            <a:ext cx="8458201" cy="26669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entury Gothic"/>
              <a:buNone/>
            </a:pPr>
            <a:r>
              <a:rPr lang="en-US"/>
              <a:t>Inference</a:t>
            </a:r>
            <a:endParaRPr/>
          </a:p>
        </p:txBody>
      </p:sp>
      <p:sp>
        <p:nvSpPr>
          <p:cNvPr id="392" name="Google Shape;392;p28"/>
          <p:cNvSpPr txBox="1"/>
          <p:nvPr>
            <p:ph idx="1" type="body"/>
          </p:nvPr>
        </p:nvSpPr>
        <p:spPr>
          <a:xfrm>
            <a:off x="1293813" y="4876800"/>
            <a:ext cx="8458201"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SzPts val="2400"/>
              <a:buNone/>
            </a:pPr>
            <a:r>
              <a:rPr lang="en-US"/>
              <a:t>Concluding the project outcome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KEY FINDINGS AND CONCLUSIONS OF THE STUDY</a:t>
            </a:r>
            <a:endParaRPr/>
          </a:p>
        </p:txBody>
      </p:sp>
      <p:sp>
        <p:nvSpPr>
          <p:cNvPr id="398" name="Google Shape;398;p29"/>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In this project we have scraped the flight data from airline webpages. Features like flight duration, number of stops during the journey and the availability of meals are playing major role in predicting the prices of the flights.</a:t>
            </a:r>
            <a:endParaRPr/>
          </a:p>
          <a:p>
            <a:pPr indent="0" lvl="0" marL="0" rtl="0" algn="l">
              <a:lnSpc>
                <a:spcPct val="90000"/>
              </a:lnSpc>
              <a:spcBef>
                <a:spcPts val="1600"/>
              </a:spcBef>
              <a:spcAft>
                <a:spcPts val="0"/>
              </a:spcAft>
              <a:buSzPts val="2400"/>
              <a:buNone/>
            </a:pPr>
            <a:r>
              <a:rPr lang="en-US"/>
              <a:t>It could also help customers to predict future flight prices and plan the journey accordingly because it is difficult for airlines to maintain prices since it changes dynamically due to different conditions. Hence by using Machine Learning techniques we can solve this problem. </a:t>
            </a:r>
            <a:endParaRPr/>
          </a:p>
          <a:p>
            <a:pPr indent="0" lvl="0" marL="0" rtl="0" algn="l">
              <a:lnSpc>
                <a:spcPct val="90000"/>
              </a:lnSpc>
              <a:spcBef>
                <a:spcPts val="1600"/>
              </a:spcBef>
              <a:spcAft>
                <a:spcPts val="0"/>
              </a:spcAft>
              <a:buSzPts val="2400"/>
              <a:buNone/>
            </a:pPr>
            <a:r>
              <a:rPr lang="en-US"/>
              <a:t>The above research will help our client to study the latest flight price market and with the help of the model built he can easily predict the price ranges of the flight, and also will helps him to understand Based on what factors the fight price is decided.</a:t>
            </a:r>
            <a:endParaRPr/>
          </a:p>
          <a:p>
            <a:pPr indent="0" lvl="0" marL="0" rtl="0" algn="l">
              <a:lnSpc>
                <a:spcPct val="90000"/>
              </a:lnSpc>
              <a:spcBef>
                <a:spcPts val="1600"/>
              </a:spcBef>
              <a:spcAft>
                <a:spcPts val="1600"/>
              </a:spcAft>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PROBLEM STATEMENT</a:t>
            </a:r>
            <a:endParaRPr/>
          </a:p>
        </p:txBody>
      </p:sp>
      <p:sp>
        <p:nvSpPr>
          <p:cNvPr id="175" name="Google Shape;175;p3"/>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The airline industry is considered as one of the most sophisticated industry in using complex pricing strategies. Nowadays, ticket prices can vary dynamically and significantly for the same flight, even for nearby seats. Anyone who has booked a flight ticket knows how unexpectedly the prices vary. The cheapest available ticket on a given flight gets more and less expensive over time. This usually happens as an attempt to maximize revenue based on</a:t>
            </a:r>
            <a:endParaRPr/>
          </a:p>
          <a:p>
            <a:pPr indent="0" lvl="0" marL="0" rtl="0" algn="l">
              <a:lnSpc>
                <a:spcPct val="90000"/>
              </a:lnSpc>
              <a:spcBef>
                <a:spcPts val="1600"/>
              </a:spcBef>
              <a:spcAft>
                <a:spcPts val="0"/>
              </a:spcAft>
              <a:buSzPts val="2400"/>
              <a:buNone/>
            </a:pPr>
            <a:r>
              <a:rPr lang="en-US"/>
              <a:t>1. Time of purchase patterns (making sure last-minute purchases are expensive)</a:t>
            </a:r>
            <a:endParaRPr/>
          </a:p>
          <a:p>
            <a:pPr indent="0" lvl="0" marL="0" rtl="0" algn="l">
              <a:lnSpc>
                <a:spcPct val="90000"/>
              </a:lnSpc>
              <a:spcBef>
                <a:spcPts val="1600"/>
              </a:spcBef>
              <a:spcAft>
                <a:spcPts val="1600"/>
              </a:spcAft>
              <a:buSzPts val="2400"/>
              <a:buNone/>
            </a:pPr>
            <a:r>
              <a:rPr lang="en-US"/>
              <a:t>2. Keeping the flight as full as they want it (raising prices on a flight which is filling up in order to reduce sales and hold back inventory for those expensive last-minute expensive purchases)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LEARNING OUTCOMES OF THE STUDY IN RESPECT OF DATA SCIENCE</a:t>
            </a:r>
            <a:endParaRPr/>
          </a:p>
        </p:txBody>
      </p:sp>
      <p:sp>
        <p:nvSpPr>
          <p:cNvPr id="404" name="Google Shape;404;p30"/>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Visualization part helped me to understand the data as it provides graphical representation of huge data. </a:t>
            </a:r>
            <a:endParaRPr/>
          </a:p>
          <a:p>
            <a:pPr indent="0" lvl="0" marL="0" rtl="0" algn="l">
              <a:lnSpc>
                <a:spcPct val="90000"/>
              </a:lnSpc>
              <a:spcBef>
                <a:spcPts val="1600"/>
              </a:spcBef>
              <a:spcAft>
                <a:spcPts val="0"/>
              </a:spcAft>
              <a:buSzPts val="2400"/>
              <a:buNone/>
            </a:pPr>
            <a:r>
              <a:rPr lang="en-US"/>
              <a:t>It assisted me to understand the feature importance, outliers or skewness detection and to compare the independent-dependent features. </a:t>
            </a:r>
            <a:endParaRPr/>
          </a:p>
          <a:p>
            <a:pPr indent="0" lvl="0" marL="0" rtl="0" algn="l">
              <a:lnSpc>
                <a:spcPct val="90000"/>
              </a:lnSpc>
              <a:spcBef>
                <a:spcPts val="1600"/>
              </a:spcBef>
              <a:spcAft>
                <a:spcPts val="0"/>
              </a:spcAft>
              <a:buSzPts val="2400"/>
              <a:buNone/>
            </a:pPr>
            <a:r>
              <a:rPr lang="en-US"/>
              <a:t>Data cleaning is the most important part of model building and therefore before model building, I made sure the data is cleaned. </a:t>
            </a:r>
            <a:endParaRPr/>
          </a:p>
          <a:p>
            <a:pPr indent="0" lvl="0" marL="0" rtl="0" algn="l">
              <a:lnSpc>
                <a:spcPct val="90000"/>
              </a:lnSpc>
              <a:spcBef>
                <a:spcPts val="1600"/>
              </a:spcBef>
              <a:spcAft>
                <a:spcPts val="0"/>
              </a:spcAft>
              <a:buSzPts val="2400"/>
              <a:buNone/>
            </a:pPr>
            <a:r>
              <a:rPr lang="en-US"/>
              <a:t>I have generated multiple regression machine learning models to get the best model wherein I found Extra Trees Regressor Model being the best based on the metrics I have used.</a:t>
            </a:r>
            <a:endParaRPr/>
          </a:p>
          <a:p>
            <a:pPr indent="0" lvl="0" marL="0" rtl="0" algn="l">
              <a:lnSpc>
                <a:spcPct val="90000"/>
              </a:lnSpc>
              <a:spcBef>
                <a:spcPts val="1600"/>
              </a:spcBef>
              <a:spcAft>
                <a:spcPts val="1600"/>
              </a:spcAft>
              <a:buSzPts val="2400"/>
              <a:buNone/>
            </a:pPr>
            <a:r>
              <a:rPr lang="en-US"/>
              <a:t>Ensured that I at least get a decent prediction confidence percentage.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LIMITATIONS OF THIS WORK AND SCOPE FOR FUTURE WORK</a:t>
            </a:r>
            <a:endParaRPr/>
          </a:p>
        </p:txBody>
      </p:sp>
      <p:sp>
        <p:nvSpPr>
          <p:cNvPr id="410" name="Google Shape;410;p31"/>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Some algorithms are facing over-fitting problem which may be because of a smaller number of features in our dataset.</a:t>
            </a:r>
            <a:endParaRPr/>
          </a:p>
          <a:p>
            <a:pPr indent="0" lvl="0" marL="0" rtl="0" algn="l">
              <a:lnSpc>
                <a:spcPct val="90000"/>
              </a:lnSpc>
              <a:spcBef>
                <a:spcPts val="1600"/>
              </a:spcBef>
              <a:spcAft>
                <a:spcPts val="0"/>
              </a:spcAft>
              <a:buSzPts val="2400"/>
              <a:buNone/>
            </a:pPr>
            <a:r>
              <a:rPr lang="en-US"/>
              <a:t>Limitation of the study is that in the volatile changing market we have taken the data, to be more precise we have taken the data at the time of pandemic and recent data, so when the pandemic ends the market correction might happen slowly. </a:t>
            </a:r>
            <a:endParaRPr/>
          </a:p>
          <a:p>
            <a:pPr indent="0" lvl="0" marL="0" rtl="0" algn="l">
              <a:lnSpc>
                <a:spcPct val="90000"/>
              </a:lnSpc>
              <a:spcBef>
                <a:spcPts val="1600"/>
              </a:spcBef>
              <a:spcAft>
                <a:spcPts val="0"/>
              </a:spcAft>
              <a:buSzPts val="2400"/>
              <a:buNone/>
            </a:pPr>
            <a:r>
              <a:rPr lang="en-US"/>
              <a:t>Therefore based on that again the deciding factors of it may change and we have shortlisted and taken these data from the important cities across India. </a:t>
            </a:r>
            <a:endParaRPr/>
          </a:p>
          <a:p>
            <a:pPr indent="0" lvl="0" marL="0" rtl="0" algn="l">
              <a:lnSpc>
                <a:spcPct val="90000"/>
              </a:lnSpc>
              <a:spcBef>
                <a:spcPts val="1600"/>
              </a:spcBef>
              <a:spcAft>
                <a:spcPts val="1600"/>
              </a:spcAft>
              <a:buSzPts val="2400"/>
              <a:buNone/>
            </a:pPr>
            <a:r>
              <a:rPr lang="en-US"/>
              <a:t>If the customer is from the different country our model might fail to predict the accuracy prize of that flight.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32"/>
          <p:cNvPicPr preferRelativeResize="0"/>
          <p:nvPr/>
        </p:nvPicPr>
        <p:blipFill rotWithShape="1">
          <a:blip r:embed="rId3">
            <a:alphaModFix/>
          </a:blip>
          <a:srcRect b="0" l="0" r="0" t="0"/>
          <a:stretch/>
        </p:blipFill>
        <p:spPr>
          <a:xfrm>
            <a:off x="684211" y="952500"/>
            <a:ext cx="10820401" cy="4953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PHASES OF THE PROJECT</a:t>
            </a:r>
            <a:endParaRPr/>
          </a:p>
        </p:txBody>
      </p:sp>
      <p:sp>
        <p:nvSpPr>
          <p:cNvPr id="181" name="Google Shape;181;p4"/>
          <p:cNvSpPr txBox="1"/>
          <p:nvPr>
            <p:ph idx="1" type="body"/>
          </p:nvPr>
        </p:nvSpPr>
        <p:spPr>
          <a:xfrm>
            <a:off x="1293813" y="16764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This project is done in three parts:</a:t>
            </a:r>
            <a:endParaRPr/>
          </a:p>
          <a:p>
            <a:pPr indent="0" lvl="0" marL="0" rtl="0" algn="l">
              <a:lnSpc>
                <a:spcPct val="90000"/>
              </a:lnSpc>
              <a:spcBef>
                <a:spcPts val="1600"/>
              </a:spcBef>
              <a:spcAft>
                <a:spcPts val="0"/>
              </a:spcAft>
              <a:buSzPts val="2400"/>
              <a:buNone/>
            </a:pPr>
            <a:r>
              <a:rPr lang="en-US"/>
              <a:t>	- Data Collection</a:t>
            </a:r>
            <a:endParaRPr/>
          </a:p>
          <a:p>
            <a:pPr indent="0" lvl="0" marL="0" rtl="0" algn="l">
              <a:lnSpc>
                <a:spcPct val="90000"/>
              </a:lnSpc>
              <a:spcBef>
                <a:spcPts val="1600"/>
              </a:spcBef>
              <a:spcAft>
                <a:spcPts val="0"/>
              </a:spcAft>
              <a:buSzPts val="2400"/>
              <a:buNone/>
            </a:pPr>
            <a:r>
              <a:rPr lang="en-US"/>
              <a:t>	- Data Analysis</a:t>
            </a:r>
            <a:endParaRPr/>
          </a:p>
          <a:p>
            <a:pPr indent="0" lvl="0" marL="0" rtl="0" algn="l">
              <a:lnSpc>
                <a:spcPct val="90000"/>
              </a:lnSpc>
              <a:spcBef>
                <a:spcPts val="1600"/>
              </a:spcBef>
              <a:spcAft>
                <a:spcPts val="0"/>
              </a:spcAft>
              <a:buSzPts val="2400"/>
              <a:buNone/>
            </a:pPr>
            <a:r>
              <a:rPr lang="en-US"/>
              <a:t>	- Model Building</a:t>
            </a:r>
            <a:endParaRPr/>
          </a:p>
          <a:p>
            <a:pPr indent="0" lvl="0" marL="0" rtl="0" algn="l">
              <a:lnSpc>
                <a:spcPct val="90000"/>
              </a:lnSpc>
              <a:spcBef>
                <a:spcPts val="1600"/>
              </a:spcBef>
              <a:spcAft>
                <a:spcPts val="0"/>
              </a:spcAft>
              <a:buSzPts val="2400"/>
              <a:buNone/>
            </a:pPr>
            <a:r>
              <a:rPr lang="en-US"/>
              <a:t>I created two different Jupyter Notebook files to performed the required actions.</a:t>
            </a:r>
            <a:endParaRPr/>
          </a:p>
          <a:p>
            <a:pPr indent="0" lvl="0" marL="0" rtl="0" algn="l">
              <a:lnSpc>
                <a:spcPct val="90000"/>
              </a:lnSpc>
              <a:spcBef>
                <a:spcPts val="1600"/>
              </a:spcBef>
              <a:spcAft>
                <a:spcPts val="1600"/>
              </a:spcAft>
              <a:buSzPts val="2400"/>
              <a:buNone/>
            </a:pPr>
            <a:r>
              <a:rPr lang="en-US"/>
              <a:t>As per the requirement of client, I have scrapped the data from online sites and based on that data I have performed analysis like based on which feature of my data does flight prices change and checked the relationship of flight prices with all the other features to get a gist on what flight a passenger should choose.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type="title"/>
          </p:nvPr>
        </p:nvSpPr>
        <p:spPr>
          <a:xfrm>
            <a:off x="1293812"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JUPYTER NOTEBOOK USAGE</a:t>
            </a:r>
            <a:endParaRPr/>
          </a:p>
        </p:txBody>
      </p:sp>
      <p:sp>
        <p:nvSpPr>
          <p:cNvPr id="187" name="Google Shape;187;p5"/>
          <p:cNvSpPr txBox="1"/>
          <p:nvPr>
            <p:ph idx="1" type="body"/>
          </p:nvPr>
        </p:nvSpPr>
        <p:spPr>
          <a:xfrm>
            <a:off x="1293812" y="1676400"/>
            <a:ext cx="4700016" cy="4495800"/>
          </a:xfrm>
          <a:prstGeom prst="rect">
            <a:avLst/>
          </a:prstGeom>
          <a:solidFill>
            <a:schemeClr val="lt2">
              <a:alpha val="69803"/>
            </a:schemeClr>
          </a:solidFill>
          <a:ln>
            <a:noFill/>
          </a:ln>
        </p:spPr>
        <p:txBody>
          <a:bodyPr anchorCtr="0" anchor="t" bIns="45700" lIns="91425" spcFirstLastPara="1" rIns="91425" wrap="square" tIns="45700">
            <a:normAutofit lnSpcReduction="20000"/>
          </a:bodyPr>
          <a:lstStyle/>
          <a:p>
            <a:pPr indent="-235268" lvl="0" marL="223838" rtl="0" algn="l">
              <a:lnSpc>
                <a:spcPct val="90000"/>
              </a:lnSpc>
              <a:spcBef>
                <a:spcPts val="0"/>
              </a:spcBef>
              <a:spcAft>
                <a:spcPts val="0"/>
              </a:spcAft>
              <a:buSzPts val="2400"/>
              <a:buChar char="●"/>
            </a:pPr>
            <a:r>
              <a:rPr lang="en-US"/>
              <a:t>Used the Python programming in Jupyter Notebook for 2 separate files</a:t>
            </a:r>
            <a:endParaRPr/>
          </a:p>
          <a:p>
            <a:pPr indent="-235268" lvl="0" marL="223838" rtl="0" algn="l">
              <a:lnSpc>
                <a:spcPct val="90000"/>
              </a:lnSpc>
              <a:spcBef>
                <a:spcPts val="1600"/>
              </a:spcBef>
              <a:spcAft>
                <a:spcPts val="0"/>
              </a:spcAft>
              <a:buSzPts val="2400"/>
              <a:buChar char="●"/>
            </a:pPr>
            <a:r>
              <a:rPr lang="en-US"/>
              <a:t>In the first notebook I wrote down the code to extract data for Flight prices and details from various web pages and stored them in a comma separated value file</a:t>
            </a:r>
            <a:endParaRPr/>
          </a:p>
          <a:p>
            <a:pPr indent="-235268" lvl="0" marL="223838" rtl="0" algn="l">
              <a:lnSpc>
                <a:spcPct val="90000"/>
              </a:lnSpc>
              <a:spcBef>
                <a:spcPts val="1600"/>
              </a:spcBef>
              <a:spcAft>
                <a:spcPts val="1600"/>
              </a:spcAft>
              <a:buSzPts val="2400"/>
              <a:buChar char="●"/>
            </a:pPr>
            <a:r>
              <a:rPr lang="en-US"/>
              <a:t>Then the second notebook was created to make a Flight Price Prediction project and analyze various ways to get better predicted results</a:t>
            </a:r>
            <a:endParaRPr/>
          </a:p>
        </p:txBody>
      </p:sp>
      <p:grpSp>
        <p:nvGrpSpPr>
          <p:cNvPr id="188" name="Google Shape;188;p5"/>
          <p:cNvGrpSpPr/>
          <p:nvPr/>
        </p:nvGrpSpPr>
        <p:grpSpPr>
          <a:xfrm>
            <a:off x="6745451" y="1676400"/>
            <a:ext cx="3612824" cy="4495799"/>
            <a:chOff x="543088" y="0"/>
            <a:chExt cx="3612824" cy="4495799"/>
          </a:xfrm>
        </p:grpSpPr>
        <p:sp>
          <p:nvSpPr>
            <p:cNvPr id="189" name="Google Shape;189;p5"/>
            <p:cNvSpPr/>
            <p:nvPr/>
          </p:nvSpPr>
          <p:spPr>
            <a:xfrm rot="-5400000">
              <a:off x="-18932" y="1364969"/>
              <a:ext cx="2890349" cy="1766310"/>
            </a:xfrm>
            <a:prstGeom prst="round2SameRect">
              <a:avLst>
                <a:gd fmla="val 16670" name="adj1"/>
                <a:gd fmla="val 0" name="adj2"/>
              </a:avLst>
            </a:prstGeom>
            <a:solidFill>
              <a:srgbClr val="D3BBBA"/>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a:off x="629327" y="889190"/>
              <a:ext cx="1680070" cy="2717869"/>
            </a:xfrm>
            <a:prstGeom prst="rect">
              <a:avLst/>
            </a:prstGeom>
            <a:noFill/>
            <a:ln>
              <a:noFill/>
            </a:ln>
          </p:spPr>
          <p:txBody>
            <a:bodyPr anchorCtr="0" anchor="t" bIns="114300" lIns="68575" spcFirstLastPara="1" rIns="102850" wrap="square" tIns="114300">
              <a:noAutofit/>
            </a:bodyPr>
            <a:lstStyle/>
            <a:p>
              <a:pPr indent="0" lvl="0" marL="0" marR="0" rtl="0" algn="l">
                <a:lnSpc>
                  <a:spcPct val="90000"/>
                </a:lnSpc>
                <a:spcBef>
                  <a:spcPts val="0"/>
                </a:spcBef>
                <a:spcAft>
                  <a:spcPts val="0"/>
                </a:spcAft>
                <a:buClr>
                  <a:schemeClr val="dk1"/>
                </a:buClr>
                <a:buSzPts val="1800"/>
                <a:buFont typeface="Palatino Linotype"/>
                <a:buNone/>
              </a:pPr>
              <a:r>
                <a:rPr b="0" i="0" lang="en-US" sz="1800" u="none" cap="none" strike="noStrike">
                  <a:solidFill>
                    <a:schemeClr val="dk1"/>
                  </a:solidFill>
                  <a:latin typeface="Palatino Linotype"/>
                  <a:ea typeface="Palatino Linotype"/>
                  <a:cs typeface="Palatino Linotype"/>
                  <a:sym typeface="Palatino Linotype"/>
                </a:rPr>
                <a:t>Web Scraping</a:t>
              </a:r>
              <a:endParaRPr/>
            </a:p>
            <a:p>
              <a:pPr indent="-114300" lvl="1" marL="114300" marR="0" rtl="0" algn="l">
                <a:lnSpc>
                  <a:spcPct val="90000"/>
                </a:lnSpc>
                <a:spcBef>
                  <a:spcPts val="630"/>
                </a:spcBef>
                <a:spcAft>
                  <a:spcPts val="0"/>
                </a:spcAft>
                <a:buClr>
                  <a:schemeClr val="dk1"/>
                </a:buClr>
                <a:buSzPts val="1400"/>
                <a:buFont typeface="Palatino Linotype"/>
                <a:buChar char="•"/>
              </a:pPr>
              <a:r>
                <a:rPr b="0" i="0" lang="en-US" sz="1400" u="none" cap="none" strike="noStrike">
                  <a:solidFill>
                    <a:schemeClr val="dk1"/>
                  </a:solidFill>
                  <a:latin typeface="Palatino Linotype"/>
                  <a:ea typeface="Palatino Linotype"/>
                  <a:cs typeface="Palatino Linotype"/>
                  <a:sym typeface="Palatino Linotype"/>
                </a:rPr>
                <a:t>Wrote code to collect data</a:t>
              </a:r>
              <a:endParaRPr/>
            </a:p>
            <a:p>
              <a:pPr indent="-114300" lvl="1" marL="114300" marR="0" rtl="0" algn="l">
                <a:lnSpc>
                  <a:spcPct val="90000"/>
                </a:lnSpc>
                <a:spcBef>
                  <a:spcPts val="210"/>
                </a:spcBef>
                <a:spcAft>
                  <a:spcPts val="0"/>
                </a:spcAft>
                <a:buClr>
                  <a:schemeClr val="dk1"/>
                </a:buClr>
                <a:buSzPts val="1400"/>
                <a:buFont typeface="Palatino Linotype"/>
                <a:buChar char="•"/>
              </a:pPr>
              <a:r>
                <a:rPr b="0" i="0" lang="en-US" sz="1400" u="none" cap="none" strike="noStrike">
                  <a:solidFill>
                    <a:schemeClr val="dk1"/>
                  </a:solidFill>
                  <a:latin typeface="Palatino Linotype"/>
                  <a:ea typeface="Palatino Linotype"/>
                  <a:cs typeface="Palatino Linotype"/>
                  <a:sym typeface="Palatino Linotype"/>
                </a:rPr>
                <a:t>Ensured the data collected is legitimate and valid</a:t>
              </a:r>
              <a:endParaRPr/>
            </a:p>
          </p:txBody>
        </p:sp>
        <p:sp>
          <p:nvSpPr>
            <p:cNvPr id="191" name="Google Shape;191;p5"/>
            <p:cNvSpPr/>
            <p:nvPr/>
          </p:nvSpPr>
          <p:spPr>
            <a:xfrm rot="5400000">
              <a:off x="1827582" y="1364969"/>
              <a:ext cx="2890349" cy="1766310"/>
            </a:xfrm>
            <a:prstGeom prst="round2SameRect">
              <a:avLst>
                <a:gd fmla="val 16670" name="adj1"/>
                <a:gd fmla="val 0" name="adj2"/>
              </a:avLst>
            </a:prstGeom>
            <a:solidFill>
              <a:srgbClr val="EEEBE7"/>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txBox="1"/>
            <p:nvPr/>
          </p:nvSpPr>
          <p:spPr>
            <a:xfrm>
              <a:off x="2389601" y="889190"/>
              <a:ext cx="1680070" cy="2717869"/>
            </a:xfrm>
            <a:prstGeom prst="rect">
              <a:avLst/>
            </a:prstGeom>
            <a:noFill/>
            <a:ln>
              <a:noFill/>
            </a:ln>
          </p:spPr>
          <p:txBody>
            <a:bodyPr anchorCtr="0" anchor="t" bIns="114300" lIns="102850" spcFirstLastPara="1" rIns="68575" wrap="square" tIns="114300">
              <a:noAutofit/>
            </a:bodyPr>
            <a:lstStyle/>
            <a:p>
              <a:pPr indent="0" lvl="0" marL="0" marR="0" rtl="0" algn="l">
                <a:lnSpc>
                  <a:spcPct val="90000"/>
                </a:lnSpc>
                <a:spcBef>
                  <a:spcPts val="0"/>
                </a:spcBef>
                <a:spcAft>
                  <a:spcPts val="0"/>
                </a:spcAft>
                <a:buClr>
                  <a:schemeClr val="dk1"/>
                </a:buClr>
                <a:buSzPts val="1800"/>
                <a:buFont typeface="Palatino Linotype"/>
                <a:buNone/>
              </a:pPr>
              <a:r>
                <a:rPr b="0" i="0" lang="en-US" sz="1800" u="none" cap="none" strike="noStrike">
                  <a:solidFill>
                    <a:schemeClr val="dk1"/>
                  </a:solidFill>
                  <a:latin typeface="Palatino Linotype"/>
                  <a:ea typeface="Palatino Linotype"/>
                  <a:cs typeface="Palatino Linotype"/>
                  <a:sym typeface="Palatino Linotype"/>
                </a:rPr>
                <a:t>Machine Learning</a:t>
              </a:r>
              <a:endParaRPr/>
            </a:p>
            <a:p>
              <a:pPr indent="-114300" lvl="1" marL="114300" marR="0" rtl="0" algn="l">
                <a:lnSpc>
                  <a:spcPct val="90000"/>
                </a:lnSpc>
                <a:spcBef>
                  <a:spcPts val="630"/>
                </a:spcBef>
                <a:spcAft>
                  <a:spcPts val="0"/>
                </a:spcAft>
                <a:buClr>
                  <a:schemeClr val="dk1"/>
                </a:buClr>
                <a:buSzPts val="1400"/>
                <a:buFont typeface="Palatino Linotype"/>
                <a:buChar char="•"/>
              </a:pPr>
              <a:r>
                <a:rPr b="0" i="0" lang="en-US" sz="1400" u="none" cap="none" strike="noStrike">
                  <a:solidFill>
                    <a:schemeClr val="dk1"/>
                  </a:solidFill>
                  <a:latin typeface="Palatino Linotype"/>
                  <a:ea typeface="Palatino Linotype"/>
                  <a:cs typeface="Palatino Linotype"/>
                  <a:sym typeface="Palatino Linotype"/>
                </a:rPr>
                <a:t>Performed Data cleaning, EDA, Visualization etc.</a:t>
              </a:r>
              <a:endParaRPr/>
            </a:p>
            <a:p>
              <a:pPr indent="-114300" lvl="1" marL="114300" marR="0" rtl="0" algn="l">
                <a:lnSpc>
                  <a:spcPct val="90000"/>
                </a:lnSpc>
                <a:spcBef>
                  <a:spcPts val="210"/>
                </a:spcBef>
                <a:spcAft>
                  <a:spcPts val="0"/>
                </a:spcAft>
                <a:buClr>
                  <a:schemeClr val="dk1"/>
                </a:buClr>
                <a:buSzPts val="1400"/>
                <a:buFont typeface="Palatino Linotype"/>
                <a:buChar char="•"/>
              </a:pPr>
              <a:r>
                <a:rPr b="0" i="0" lang="en-US" sz="1400" u="none" cap="none" strike="noStrike">
                  <a:solidFill>
                    <a:schemeClr val="dk1"/>
                  </a:solidFill>
                  <a:latin typeface="Palatino Linotype"/>
                  <a:ea typeface="Palatino Linotype"/>
                  <a:cs typeface="Palatino Linotype"/>
                  <a:sym typeface="Palatino Linotype"/>
                </a:rPr>
                <a:t>Created multiple models and hyper tuned them</a:t>
              </a:r>
              <a:endParaRPr/>
            </a:p>
          </p:txBody>
        </p:sp>
        <p:sp>
          <p:nvSpPr>
            <p:cNvPr id="193" name="Google Shape;193;p5"/>
            <p:cNvSpPr/>
            <p:nvPr/>
          </p:nvSpPr>
          <p:spPr>
            <a:xfrm>
              <a:off x="1426061" y="0"/>
              <a:ext cx="1846514" cy="1846425"/>
            </a:xfrm>
            <a:custGeom>
              <a:rect b="b" l="l" r="r" t="t"/>
              <a:pathLst>
                <a:path extrusionOk="0" h="120000" w="120000">
                  <a:moveTo>
                    <a:pt x="7500" y="60000"/>
                  </a:moveTo>
                  <a:lnTo>
                    <a:pt x="7500" y="60000"/>
                  </a:lnTo>
                  <a:cubicBezTo>
                    <a:pt x="7500" y="33869"/>
                    <a:pt x="26717" y="11717"/>
                    <a:pt x="52586" y="8026"/>
                  </a:cubicBezTo>
                  <a:cubicBezTo>
                    <a:pt x="78454" y="4336"/>
                    <a:pt x="103099" y="20232"/>
                    <a:pt x="110406" y="45320"/>
                  </a:cubicBezTo>
                  <a:lnTo>
                    <a:pt x="117538" y="45320"/>
                  </a:lnTo>
                  <a:lnTo>
                    <a:pt x="105001" y="60000"/>
                  </a:lnTo>
                  <a:lnTo>
                    <a:pt x="87540" y="45320"/>
                  </a:lnTo>
                  <a:lnTo>
                    <a:pt x="94508" y="45320"/>
                  </a:lnTo>
                  <a:lnTo>
                    <a:pt x="94508" y="45320"/>
                  </a:lnTo>
                  <a:cubicBezTo>
                    <a:pt x="87531" y="28919"/>
                    <a:pt x="69973" y="19695"/>
                    <a:pt x="52509" y="23256"/>
                  </a:cubicBezTo>
                  <a:cubicBezTo>
                    <a:pt x="35044" y="26816"/>
                    <a:pt x="22499" y="42177"/>
                    <a:pt x="22499" y="60000"/>
                  </a:cubicBezTo>
                  <a:close/>
                </a:path>
              </a:pathLst>
            </a:custGeom>
            <a:solidFill>
              <a:srgbClr val="9B2B1C"/>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rot="10800000">
              <a:off x="1426061" y="2649374"/>
              <a:ext cx="1846514" cy="1846425"/>
            </a:xfrm>
            <a:custGeom>
              <a:rect b="b" l="l" r="r" t="t"/>
              <a:pathLst>
                <a:path extrusionOk="0" h="120000" w="120000">
                  <a:moveTo>
                    <a:pt x="7500" y="60000"/>
                  </a:moveTo>
                  <a:lnTo>
                    <a:pt x="7500" y="60000"/>
                  </a:lnTo>
                  <a:cubicBezTo>
                    <a:pt x="7500" y="33869"/>
                    <a:pt x="26717" y="11717"/>
                    <a:pt x="52586" y="8026"/>
                  </a:cubicBezTo>
                  <a:cubicBezTo>
                    <a:pt x="78454" y="4336"/>
                    <a:pt x="103099" y="20232"/>
                    <a:pt x="110406" y="45320"/>
                  </a:cubicBezTo>
                  <a:lnTo>
                    <a:pt x="117538" y="45320"/>
                  </a:lnTo>
                  <a:lnTo>
                    <a:pt x="105001" y="60000"/>
                  </a:lnTo>
                  <a:lnTo>
                    <a:pt x="87540" y="45320"/>
                  </a:lnTo>
                  <a:lnTo>
                    <a:pt x="94508" y="45320"/>
                  </a:lnTo>
                  <a:lnTo>
                    <a:pt x="94508" y="45320"/>
                  </a:lnTo>
                  <a:cubicBezTo>
                    <a:pt x="87531" y="28919"/>
                    <a:pt x="69973" y="19695"/>
                    <a:pt x="52509" y="23256"/>
                  </a:cubicBezTo>
                  <a:cubicBezTo>
                    <a:pt x="35044" y="26816"/>
                    <a:pt x="22499" y="42177"/>
                    <a:pt x="22499" y="60000"/>
                  </a:cubicBezTo>
                  <a:close/>
                </a:path>
              </a:pathLst>
            </a:custGeom>
            <a:solidFill>
              <a:srgbClr val="A28C67"/>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txBox="1"/>
          <p:nvPr>
            <p:ph type="title"/>
          </p:nvPr>
        </p:nvSpPr>
        <p:spPr>
          <a:xfrm>
            <a:off x="1293813" y="381000"/>
            <a:ext cx="9601200" cy="1143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MODEL BUILDING STEPS</a:t>
            </a:r>
            <a:endParaRPr/>
          </a:p>
        </p:txBody>
      </p:sp>
      <p:sp>
        <p:nvSpPr>
          <p:cNvPr id="200" name="Google Shape;200;p6"/>
          <p:cNvSpPr txBox="1"/>
          <p:nvPr>
            <p:ph idx="1" type="body"/>
          </p:nvPr>
        </p:nvSpPr>
        <p:spPr>
          <a:xfrm>
            <a:off x="758824" y="1752600"/>
            <a:ext cx="9601200" cy="4495800"/>
          </a:xfrm>
          <a:prstGeom prst="rect">
            <a:avLst/>
          </a:prstGeom>
          <a:solidFill>
            <a:schemeClr val="lt2">
              <a:alpha val="69803"/>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a:p>
            <a:pPr indent="0" lvl="0" marL="0" rtl="0" algn="l">
              <a:lnSpc>
                <a:spcPct val="90000"/>
              </a:lnSpc>
              <a:spcBef>
                <a:spcPts val="1600"/>
              </a:spcBef>
              <a:spcAft>
                <a:spcPts val="0"/>
              </a:spcAft>
              <a:buSzPts val="2400"/>
              <a:buNone/>
            </a:pPr>
            <a:r>
              <a:rPr lang="en-US"/>
              <a:t>1. Data Cleaning</a:t>
            </a:r>
            <a:endParaRPr/>
          </a:p>
          <a:p>
            <a:pPr indent="0" lvl="0" marL="0" rtl="0" algn="l">
              <a:lnSpc>
                <a:spcPct val="90000"/>
              </a:lnSpc>
              <a:spcBef>
                <a:spcPts val="1600"/>
              </a:spcBef>
              <a:spcAft>
                <a:spcPts val="0"/>
              </a:spcAft>
              <a:buSzPts val="2400"/>
              <a:buNone/>
            </a:pPr>
            <a:r>
              <a:rPr lang="en-US"/>
              <a:t>2. Exploratory Data Analysis</a:t>
            </a:r>
            <a:endParaRPr/>
          </a:p>
          <a:p>
            <a:pPr indent="0" lvl="0" marL="0" rtl="0" algn="l">
              <a:lnSpc>
                <a:spcPct val="90000"/>
              </a:lnSpc>
              <a:spcBef>
                <a:spcPts val="1600"/>
              </a:spcBef>
              <a:spcAft>
                <a:spcPts val="0"/>
              </a:spcAft>
              <a:buSzPts val="2400"/>
              <a:buNone/>
            </a:pPr>
            <a:r>
              <a:rPr lang="en-US"/>
              <a:t>3. Data Pre-processing</a:t>
            </a:r>
            <a:endParaRPr/>
          </a:p>
          <a:p>
            <a:pPr indent="0" lvl="0" marL="0" rtl="0" algn="l">
              <a:lnSpc>
                <a:spcPct val="90000"/>
              </a:lnSpc>
              <a:spcBef>
                <a:spcPts val="1600"/>
              </a:spcBef>
              <a:spcAft>
                <a:spcPts val="0"/>
              </a:spcAft>
              <a:buSzPts val="2400"/>
              <a:buNone/>
            </a:pPr>
            <a:r>
              <a:rPr lang="en-US"/>
              <a:t>4. Model Building</a:t>
            </a:r>
            <a:endParaRPr/>
          </a:p>
          <a:p>
            <a:pPr indent="0" lvl="0" marL="0" rtl="0" algn="l">
              <a:lnSpc>
                <a:spcPct val="90000"/>
              </a:lnSpc>
              <a:spcBef>
                <a:spcPts val="1600"/>
              </a:spcBef>
              <a:spcAft>
                <a:spcPts val="0"/>
              </a:spcAft>
              <a:buSzPts val="2400"/>
              <a:buNone/>
            </a:pPr>
            <a:r>
              <a:rPr lang="en-US"/>
              <a:t>5. Model Evaluation</a:t>
            </a:r>
            <a:endParaRPr/>
          </a:p>
          <a:p>
            <a:pPr indent="0" lvl="0" marL="0" rtl="0" algn="l">
              <a:lnSpc>
                <a:spcPct val="90000"/>
              </a:lnSpc>
              <a:spcBef>
                <a:spcPts val="1600"/>
              </a:spcBef>
              <a:spcAft>
                <a:spcPts val="1600"/>
              </a:spcAft>
              <a:buSzPts val="2400"/>
              <a:buNone/>
            </a:pPr>
            <a:r>
              <a:rPr lang="en-US"/>
              <a:t>6. Selecting the best model</a:t>
            </a:r>
            <a:endParaRPr/>
          </a:p>
        </p:txBody>
      </p:sp>
      <p:pic>
        <p:nvPicPr>
          <p:cNvPr id="201" name="Google Shape;201;p6"/>
          <p:cNvPicPr preferRelativeResize="0"/>
          <p:nvPr/>
        </p:nvPicPr>
        <p:blipFill rotWithShape="1">
          <a:blip r:embed="rId3">
            <a:alphaModFix/>
          </a:blip>
          <a:srcRect b="0" l="27493" r="30620" t="0"/>
          <a:stretch/>
        </p:blipFill>
        <p:spPr>
          <a:xfrm>
            <a:off x="5942012" y="1752600"/>
            <a:ext cx="5487989" cy="4495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7"/>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DATA SCIENCE LIFE CYCLE</a:t>
            </a:r>
            <a:endParaRPr/>
          </a:p>
        </p:txBody>
      </p:sp>
      <p:grpSp>
        <p:nvGrpSpPr>
          <p:cNvPr id="207" name="Google Shape;207;p7"/>
          <p:cNvGrpSpPr/>
          <p:nvPr/>
        </p:nvGrpSpPr>
        <p:grpSpPr>
          <a:xfrm>
            <a:off x="1298356" y="2246348"/>
            <a:ext cx="9125388" cy="4079803"/>
            <a:chOff x="4543" y="36548"/>
            <a:chExt cx="9125388" cy="4079803"/>
          </a:xfrm>
        </p:grpSpPr>
        <p:sp>
          <p:nvSpPr>
            <p:cNvPr id="208" name="Google Shape;208;p7"/>
            <p:cNvSpPr/>
            <p:nvPr/>
          </p:nvSpPr>
          <p:spPr>
            <a:xfrm>
              <a:off x="4543" y="36548"/>
              <a:ext cx="2065693" cy="1016703"/>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txBox="1"/>
            <p:nvPr/>
          </p:nvSpPr>
          <p:spPr>
            <a:xfrm>
              <a:off x="4543" y="36548"/>
              <a:ext cx="2065693" cy="677802"/>
            </a:xfrm>
            <a:prstGeom prst="rect">
              <a:avLst/>
            </a:prstGeom>
            <a:noFill/>
            <a:ln>
              <a:noFill/>
            </a:ln>
          </p:spPr>
          <p:txBody>
            <a:bodyPr anchorCtr="0" anchor="t" bIns="60950" lIns="113775" spcFirstLastPara="1" rIns="113775" wrap="square" tIns="113775">
              <a:noAutofit/>
            </a:bodyPr>
            <a:lstStyle/>
            <a:p>
              <a:pPr indent="0" lvl="0" marL="0" marR="0" rtl="0" algn="l">
                <a:lnSpc>
                  <a:spcPct val="90000"/>
                </a:lnSpc>
                <a:spcBef>
                  <a:spcPts val="0"/>
                </a:spcBef>
                <a:spcAft>
                  <a:spcPts val="0"/>
                </a:spcAft>
                <a:buClr>
                  <a:schemeClr val="lt1"/>
                </a:buClr>
                <a:buSzPts val="1600"/>
                <a:buFont typeface="Palatino Linotype"/>
                <a:buNone/>
              </a:pPr>
              <a:r>
                <a:rPr b="0" i="0" lang="en-US" sz="1600" u="none" cap="none" strike="noStrike">
                  <a:solidFill>
                    <a:schemeClr val="lt1"/>
                  </a:solidFill>
                  <a:latin typeface="Palatino Linotype"/>
                  <a:ea typeface="Palatino Linotype"/>
                  <a:cs typeface="Palatino Linotype"/>
                  <a:sym typeface="Palatino Linotype"/>
                </a:rPr>
                <a:t>Data Cleaning</a:t>
              </a:r>
              <a:endParaRPr/>
            </a:p>
          </p:txBody>
        </p:sp>
        <p:sp>
          <p:nvSpPr>
            <p:cNvPr id="210" name="Google Shape;210;p7"/>
            <p:cNvSpPr/>
            <p:nvPr/>
          </p:nvSpPr>
          <p:spPr>
            <a:xfrm>
              <a:off x="427637" y="714351"/>
              <a:ext cx="2065693" cy="3402000"/>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txBox="1"/>
            <p:nvPr/>
          </p:nvSpPr>
          <p:spPr>
            <a:xfrm>
              <a:off x="488139" y="774853"/>
              <a:ext cx="1944689" cy="3280996"/>
            </a:xfrm>
            <a:prstGeom prst="rect">
              <a:avLst/>
            </a:prstGeom>
            <a:noFill/>
            <a:ln>
              <a:noFill/>
            </a:ln>
          </p:spPr>
          <p:txBody>
            <a:bodyPr anchorCtr="0" anchor="t" bIns="113775" lIns="113775" spcFirstLastPara="1" rIns="113775" wrap="square" tIns="113775">
              <a:noAutofit/>
            </a:bodyPr>
            <a:lstStyle/>
            <a:p>
              <a:pPr indent="-171450" lvl="1" marL="171450" marR="0" rtl="0" algn="l">
                <a:lnSpc>
                  <a:spcPct val="90000"/>
                </a:lnSpc>
                <a:spcBef>
                  <a:spcPts val="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Import the collected data from web scraping</a:t>
              </a:r>
              <a:endParaRPr/>
            </a:p>
            <a:p>
              <a:pPr indent="-171450" lvl="1" marL="171450" marR="0" rtl="0" algn="l">
                <a:lnSpc>
                  <a:spcPct val="90000"/>
                </a:lnSpc>
                <a:spcBef>
                  <a:spcPts val="24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Clean and format the records as per usage by using various imputation techniques</a:t>
              </a:r>
              <a:endParaRPr/>
            </a:p>
          </p:txBody>
        </p:sp>
        <p:sp>
          <p:nvSpPr>
            <p:cNvPr id="212" name="Google Shape;212;p7"/>
            <p:cNvSpPr/>
            <p:nvPr/>
          </p:nvSpPr>
          <p:spPr>
            <a:xfrm>
              <a:off x="2383388" y="118300"/>
              <a:ext cx="663881" cy="514298"/>
            </a:xfrm>
            <a:prstGeom prst="rightArrow">
              <a:avLst>
                <a:gd fmla="val 6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nvSpPr>
          <p:spPr>
            <a:xfrm>
              <a:off x="2383388" y="221160"/>
              <a:ext cx="509592" cy="308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Palatino Linotype"/>
                <a:buNone/>
              </a:pPr>
              <a:r>
                <a:t/>
              </a:r>
              <a:endParaRPr b="0" i="0" sz="1300" u="none" cap="none" strike="noStrike">
                <a:solidFill>
                  <a:schemeClr val="lt1"/>
                </a:solidFill>
                <a:latin typeface="Palatino Linotype"/>
                <a:ea typeface="Palatino Linotype"/>
                <a:cs typeface="Palatino Linotype"/>
                <a:sym typeface="Palatino Linotype"/>
              </a:endParaRPr>
            </a:p>
          </p:txBody>
        </p:sp>
        <p:sp>
          <p:nvSpPr>
            <p:cNvPr id="214" name="Google Shape;214;p7"/>
            <p:cNvSpPr/>
            <p:nvPr/>
          </p:nvSpPr>
          <p:spPr>
            <a:xfrm>
              <a:off x="3322843" y="36548"/>
              <a:ext cx="2065693" cy="1016703"/>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txBox="1"/>
            <p:nvPr/>
          </p:nvSpPr>
          <p:spPr>
            <a:xfrm>
              <a:off x="3322843" y="36548"/>
              <a:ext cx="2065693" cy="677802"/>
            </a:xfrm>
            <a:prstGeom prst="rect">
              <a:avLst/>
            </a:prstGeom>
            <a:noFill/>
            <a:ln>
              <a:noFill/>
            </a:ln>
          </p:spPr>
          <p:txBody>
            <a:bodyPr anchorCtr="0" anchor="t" bIns="60950" lIns="113775" spcFirstLastPara="1" rIns="113775" wrap="square" tIns="113775">
              <a:noAutofit/>
            </a:bodyPr>
            <a:lstStyle/>
            <a:p>
              <a:pPr indent="0" lvl="0" marL="0" marR="0" rtl="0" algn="l">
                <a:lnSpc>
                  <a:spcPct val="90000"/>
                </a:lnSpc>
                <a:spcBef>
                  <a:spcPts val="0"/>
                </a:spcBef>
                <a:spcAft>
                  <a:spcPts val="0"/>
                </a:spcAft>
                <a:buClr>
                  <a:schemeClr val="lt1"/>
                </a:buClr>
                <a:buSzPts val="1600"/>
                <a:buFont typeface="Palatino Linotype"/>
                <a:buNone/>
              </a:pPr>
              <a:r>
                <a:rPr b="0" i="0" lang="en-US" sz="1600" u="none" cap="none" strike="noStrike">
                  <a:solidFill>
                    <a:schemeClr val="lt1"/>
                  </a:solidFill>
                  <a:latin typeface="Palatino Linotype"/>
                  <a:ea typeface="Palatino Linotype"/>
                  <a:cs typeface="Palatino Linotype"/>
                  <a:sym typeface="Palatino Linotype"/>
                </a:rPr>
                <a:t>Exploratory Data Analysis</a:t>
              </a:r>
              <a:endParaRPr/>
            </a:p>
          </p:txBody>
        </p:sp>
        <p:sp>
          <p:nvSpPr>
            <p:cNvPr id="216" name="Google Shape;216;p7"/>
            <p:cNvSpPr/>
            <p:nvPr/>
          </p:nvSpPr>
          <p:spPr>
            <a:xfrm>
              <a:off x="3745937" y="714351"/>
              <a:ext cx="2065693" cy="3402000"/>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txBox="1"/>
            <p:nvPr/>
          </p:nvSpPr>
          <p:spPr>
            <a:xfrm>
              <a:off x="3806439" y="774853"/>
              <a:ext cx="1944689" cy="3280996"/>
            </a:xfrm>
            <a:prstGeom prst="rect">
              <a:avLst/>
            </a:prstGeom>
            <a:noFill/>
            <a:ln>
              <a:noFill/>
            </a:ln>
          </p:spPr>
          <p:txBody>
            <a:bodyPr anchorCtr="0" anchor="t" bIns="113775" lIns="113775" spcFirstLastPara="1" rIns="113775" wrap="square" tIns="113775">
              <a:noAutofit/>
            </a:bodyPr>
            <a:lstStyle/>
            <a:p>
              <a:pPr indent="-171450" lvl="1" marL="171450" marR="0" rtl="0" algn="l">
                <a:lnSpc>
                  <a:spcPct val="90000"/>
                </a:lnSpc>
                <a:spcBef>
                  <a:spcPts val="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Check through all the dataset information like datatype, missing value, duplicate value etc.</a:t>
              </a:r>
              <a:endParaRPr/>
            </a:p>
            <a:p>
              <a:pPr indent="-171450" lvl="1" marL="171450" marR="0" rtl="0" algn="l">
                <a:lnSpc>
                  <a:spcPct val="90000"/>
                </a:lnSpc>
                <a:spcBef>
                  <a:spcPts val="24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Analyze each and every data record to ensure we have usable information</a:t>
              </a:r>
              <a:endParaRPr/>
            </a:p>
          </p:txBody>
        </p:sp>
        <p:sp>
          <p:nvSpPr>
            <p:cNvPr id="218" name="Google Shape;218;p7"/>
            <p:cNvSpPr/>
            <p:nvPr/>
          </p:nvSpPr>
          <p:spPr>
            <a:xfrm>
              <a:off x="5701689" y="118300"/>
              <a:ext cx="663881" cy="514298"/>
            </a:xfrm>
            <a:prstGeom prst="rightArrow">
              <a:avLst>
                <a:gd fmla="val 6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txBox="1"/>
            <p:nvPr/>
          </p:nvSpPr>
          <p:spPr>
            <a:xfrm>
              <a:off x="5701689" y="221160"/>
              <a:ext cx="509592" cy="308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Palatino Linotype"/>
                <a:buNone/>
              </a:pPr>
              <a:r>
                <a:t/>
              </a:r>
              <a:endParaRPr b="0" i="0" sz="1300" u="none" cap="none" strike="noStrike">
                <a:solidFill>
                  <a:schemeClr val="lt1"/>
                </a:solidFill>
                <a:latin typeface="Palatino Linotype"/>
                <a:ea typeface="Palatino Linotype"/>
                <a:cs typeface="Palatino Linotype"/>
                <a:sym typeface="Palatino Linotype"/>
              </a:endParaRPr>
            </a:p>
          </p:txBody>
        </p:sp>
        <p:sp>
          <p:nvSpPr>
            <p:cNvPr id="220" name="Google Shape;220;p7"/>
            <p:cNvSpPr/>
            <p:nvPr/>
          </p:nvSpPr>
          <p:spPr>
            <a:xfrm>
              <a:off x="6641144" y="36548"/>
              <a:ext cx="2065693" cy="1016703"/>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txBox="1"/>
            <p:nvPr/>
          </p:nvSpPr>
          <p:spPr>
            <a:xfrm>
              <a:off x="6641144" y="36548"/>
              <a:ext cx="2065693" cy="677802"/>
            </a:xfrm>
            <a:prstGeom prst="rect">
              <a:avLst/>
            </a:prstGeom>
            <a:noFill/>
            <a:ln>
              <a:noFill/>
            </a:ln>
          </p:spPr>
          <p:txBody>
            <a:bodyPr anchorCtr="0" anchor="t" bIns="60950" lIns="113775" spcFirstLastPara="1" rIns="113775" wrap="square" tIns="113775">
              <a:noAutofit/>
            </a:bodyPr>
            <a:lstStyle/>
            <a:p>
              <a:pPr indent="0" lvl="0" marL="0" marR="0" rtl="0" algn="l">
                <a:lnSpc>
                  <a:spcPct val="90000"/>
                </a:lnSpc>
                <a:spcBef>
                  <a:spcPts val="0"/>
                </a:spcBef>
                <a:spcAft>
                  <a:spcPts val="0"/>
                </a:spcAft>
                <a:buClr>
                  <a:schemeClr val="lt1"/>
                </a:buClr>
                <a:buSzPts val="1600"/>
                <a:buFont typeface="Palatino Linotype"/>
                <a:buNone/>
              </a:pPr>
              <a:r>
                <a:rPr b="0" i="0" lang="en-US" sz="1600" u="none" cap="none" strike="noStrike">
                  <a:solidFill>
                    <a:schemeClr val="lt1"/>
                  </a:solidFill>
                  <a:latin typeface="Palatino Linotype"/>
                  <a:ea typeface="Palatino Linotype"/>
                  <a:cs typeface="Palatino Linotype"/>
                  <a:sym typeface="Palatino Linotype"/>
                </a:rPr>
                <a:t>Visualization and Data Preprocessing</a:t>
              </a:r>
              <a:endParaRPr/>
            </a:p>
          </p:txBody>
        </p:sp>
        <p:sp>
          <p:nvSpPr>
            <p:cNvPr id="222" name="Google Shape;222;p7"/>
            <p:cNvSpPr/>
            <p:nvPr/>
          </p:nvSpPr>
          <p:spPr>
            <a:xfrm>
              <a:off x="7064238" y="714351"/>
              <a:ext cx="2065693" cy="3402000"/>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txBox="1"/>
            <p:nvPr/>
          </p:nvSpPr>
          <p:spPr>
            <a:xfrm>
              <a:off x="7124740" y="774853"/>
              <a:ext cx="1944689" cy="3280996"/>
            </a:xfrm>
            <a:prstGeom prst="rect">
              <a:avLst/>
            </a:prstGeom>
            <a:noFill/>
            <a:ln>
              <a:noFill/>
            </a:ln>
          </p:spPr>
          <p:txBody>
            <a:bodyPr anchorCtr="0" anchor="t" bIns="113775" lIns="113775" spcFirstLastPara="1" rIns="113775" wrap="square" tIns="113775">
              <a:noAutofit/>
            </a:bodyPr>
            <a:lstStyle/>
            <a:p>
              <a:pPr indent="-171450" lvl="1" marL="171450" marR="0" rtl="0" algn="l">
                <a:lnSpc>
                  <a:spcPct val="90000"/>
                </a:lnSpc>
                <a:spcBef>
                  <a:spcPts val="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Use various visualization methods to check the data distribution identify presence of outliers and skewness</a:t>
              </a:r>
              <a:endParaRPr/>
            </a:p>
            <a:p>
              <a:pPr indent="-171450" lvl="1" marL="171450" marR="0" rtl="0" algn="l">
                <a:lnSpc>
                  <a:spcPct val="90000"/>
                </a:lnSpc>
                <a:spcBef>
                  <a:spcPts val="240"/>
                </a:spcBef>
                <a:spcAft>
                  <a:spcPts val="0"/>
                </a:spcAft>
                <a:buClr>
                  <a:schemeClr val="dk1"/>
                </a:buClr>
                <a:buSzPts val="1600"/>
                <a:buFont typeface="Palatino Linotype"/>
                <a:buChar char="•"/>
              </a:pPr>
              <a:r>
                <a:rPr b="0" i="0" lang="en-US" sz="1600" u="none" cap="none" strike="noStrike">
                  <a:solidFill>
                    <a:schemeClr val="dk1"/>
                  </a:solidFill>
                  <a:latin typeface="Palatino Linotype"/>
                  <a:ea typeface="Palatino Linotype"/>
                  <a:cs typeface="Palatino Linotype"/>
                  <a:sym typeface="Palatino Linotype"/>
                </a:rPr>
                <a:t>Perform encoding and scaling methods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8"/>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DATA SCIENCE LIFE CYCLE</a:t>
            </a:r>
            <a:endParaRPr/>
          </a:p>
        </p:txBody>
      </p:sp>
      <p:grpSp>
        <p:nvGrpSpPr>
          <p:cNvPr id="229" name="Google Shape;229;p8"/>
          <p:cNvGrpSpPr/>
          <p:nvPr/>
        </p:nvGrpSpPr>
        <p:grpSpPr>
          <a:xfrm>
            <a:off x="1298356" y="2090184"/>
            <a:ext cx="9125388" cy="4277830"/>
            <a:chOff x="4543" y="108984"/>
            <a:chExt cx="9125388" cy="4277830"/>
          </a:xfrm>
        </p:grpSpPr>
        <p:sp>
          <p:nvSpPr>
            <p:cNvPr id="230" name="Google Shape;230;p8"/>
            <p:cNvSpPr/>
            <p:nvPr/>
          </p:nvSpPr>
          <p:spPr>
            <a:xfrm>
              <a:off x="4543" y="108984"/>
              <a:ext cx="2065693" cy="943708"/>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txBox="1"/>
            <p:nvPr/>
          </p:nvSpPr>
          <p:spPr>
            <a:xfrm>
              <a:off x="4543" y="108984"/>
              <a:ext cx="2065693" cy="629138"/>
            </a:xfrm>
            <a:prstGeom prst="rect">
              <a:avLst/>
            </a:prstGeom>
            <a:noFill/>
            <a:ln>
              <a:noFill/>
            </a:ln>
          </p:spPr>
          <p:txBody>
            <a:bodyPr anchorCtr="0" anchor="t" bIns="57150" lIns="106675" spcFirstLastPara="1" rIns="106675" wrap="square" tIns="106675">
              <a:noAutofit/>
            </a:bodyPr>
            <a:lstStyle/>
            <a:p>
              <a:pPr indent="0" lvl="0" marL="0" marR="0" rtl="0" algn="l">
                <a:lnSpc>
                  <a:spcPct val="90000"/>
                </a:lnSpc>
                <a:spcBef>
                  <a:spcPts val="0"/>
                </a:spcBef>
                <a:spcAft>
                  <a:spcPts val="0"/>
                </a:spcAft>
                <a:buClr>
                  <a:schemeClr val="lt1"/>
                </a:buClr>
                <a:buSzPts val="1500"/>
                <a:buFont typeface="Palatino Linotype"/>
                <a:buNone/>
              </a:pPr>
              <a:r>
                <a:rPr b="0" i="0" lang="en-US" sz="1500" u="none" cap="none" strike="noStrike">
                  <a:solidFill>
                    <a:schemeClr val="lt1"/>
                  </a:solidFill>
                  <a:latin typeface="Palatino Linotype"/>
                  <a:ea typeface="Palatino Linotype"/>
                  <a:cs typeface="Palatino Linotype"/>
                  <a:sym typeface="Palatino Linotype"/>
                </a:rPr>
                <a:t>Model Building</a:t>
              </a:r>
              <a:endParaRPr/>
            </a:p>
          </p:txBody>
        </p:sp>
        <p:sp>
          <p:nvSpPr>
            <p:cNvPr id="232" name="Google Shape;232;p8"/>
            <p:cNvSpPr/>
            <p:nvPr/>
          </p:nvSpPr>
          <p:spPr>
            <a:xfrm>
              <a:off x="427637" y="738123"/>
              <a:ext cx="2065693" cy="3648691"/>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txBox="1"/>
            <p:nvPr/>
          </p:nvSpPr>
          <p:spPr>
            <a:xfrm>
              <a:off x="488139" y="798625"/>
              <a:ext cx="1944689" cy="3527687"/>
            </a:xfrm>
            <a:prstGeom prst="rect">
              <a:avLst/>
            </a:prstGeom>
            <a:noFill/>
            <a:ln>
              <a:noFill/>
            </a:ln>
          </p:spPr>
          <p:txBody>
            <a:bodyPr anchorCtr="0" anchor="t" bIns="106675" lIns="106675" spcFirstLastPara="1" rIns="106675" wrap="square" tIns="106675">
              <a:noAutofit/>
            </a:bodyPr>
            <a:lstStyle/>
            <a:p>
              <a:pPr indent="-114300" lvl="1" marL="114300" marR="0" rtl="0" algn="l">
                <a:lnSpc>
                  <a:spcPct val="90000"/>
                </a:lnSpc>
                <a:spcBef>
                  <a:spcPts val="0"/>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Create appropriate Regression Machine Learning model function</a:t>
              </a:r>
              <a:endParaRPr/>
            </a:p>
            <a:p>
              <a:pPr indent="-114300" lvl="1" marL="114300" marR="0" rtl="0" algn="l">
                <a:lnSpc>
                  <a:spcPct val="90000"/>
                </a:lnSpc>
                <a:spcBef>
                  <a:spcPts val="225"/>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Need to ensure that whenever the regression function is called it is able to process all the necessary parameters</a:t>
              </a:r>
              <a:endParaRPr/>
            </a:p>
          </p:txBody>
        </p:sp>
        <p:sp>
          <p:nvSpPr>
            <p:cNvPr id="234" name="Google Shape;234;p8"/>
            <p:cNvSpPr/>
            <p:nvPr/>
          </p:nvSpPr>
          <p:spPr>
            <a:xfrm>
              <a:off x="2383388" y="166405"/>
              <a:ext cx="663881" cy="514298"/>
            </a:xfrm>
            <a:prstGeom prst="rightArrow">
              <a:avLst>
                <a:gd fmla="val 6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txBox="1"/>
            <p:nvPr/>
          </p:nvSpPr>
          <p:spPr>
            <a:xfrm>
              <a:off x="2383388" y="269265"/>
              <a:ext cx="509592" cy="308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Palatino Linotype"/>
                <a:buNone/>
              </a:pPr>
              <a:r>
                <a:t/>
              </a:r>
              <a:endParaRPr b="0" i="0" sz="1200" u="none" cap="none" strike="noStrike">
                <a:solidFill>
                  <a:schemeClr val="lt1"/>
                </a:solidFill>
                <a:latin typeface="Palatino Linotype"/>
                <a:ea typeface="Palatino Linotype"/>
                <a:cs typeface="Palatino Linotype"/>
                <a:sym typeface="Palatino Linotype"/>
              </a:endParaRPr>
            </a:p>
          </p:txBody>
        </p:sp>
        <p:sp>
          <p:nvSpPr>
            <p:cNvPr id="236" name="Google Shape;236;p8"/>
            <p:cNvSpPr/>
            <p:nvPr/>
          </p:nvSpPr>
          <p:spPr>
            <a:xfrm>
              <a:off x="3322843" y="108984"/>
              <a:ext cx="2065693" cy="943708"/>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txBox="1"/>
            <p:nvPr/>
          </p:nvSpPr>
          <p:spPr>
            <a:xfrm>
              <a:off x="3322843" y="108984"/>
              <a:ext cx="2065693" cy="629138"/>
            </a:xfrm>
            <a:prstGeom prst="rect">
              <a:avLst/>
            </a:prstGeom>
            <a:noFill/>
            <a:ln>
              <a:noFill/>
            </a:ln>
          </p:spPr>
          <p:txBody>
            <a:bodyPr anchorCtr="0" anchor="t" bIns="57150" lIns="106675" spcFirstLastPara="1" rIns="106675" wrap="square" tIns="106675">
              <a:noAutofit/>
            </a:bodyPr>
            <a:lstStyle/>
            <a:p>
              <a:pPr indent="0" lvl="0" marL="0" marR="0" rtl="0" algn="l">
                <a:lnSpc>
                  <a:spcPct val="90000"/>
                </a:lnSpc>
                <a:spcBef>
                  <a:spcPts val="0"/>
                </a:spcBef>
                <a:spcAft>
                  <a:spcPts val="0"/>
                </a:spcAft>
                <a:buClr>
                  <a:schemeClr val="lt1"/>
                </a:buClr>
                <a:buSzPts val="1500"/>
                <a:buFont typeface="Palatino Linotype"/>
                <a:buNone/>
              </a:pPr>
              <a:r>
                <a:rPr b="0" i="0" lang="en-US" sz="1500" u="none" cap="none" strike="noStrike">
                  <a:solidFill>
                    <a:schemeClr val="lt1"/>
                  </a:solidFill>
                  <a:latin typeface="Palatino Linotype"/>
                  <a:ea typeface="Palatino Linotype"/>
                  <a:cs typeface="Palatino Linotype"/>
                  <a:sym typeface="Palatino Linotype"/>
                </a:rPr>
                <a:t>Model Evaluation</a:t>
              </a:r>
              <a:endParaRPr/>
            </a:p>
          </p:txBody>
        </p:sp>
        <p:sp>
          <p:nvSpPr>
            <p:cNvPr id="238" name="Google Shape;238;p8"/>
            <p:cNvSpPr/>
            <p:nvPr/>
          </p:nvSpPr>
          <p:spPr>
            <a:xfrm>
              <a:off x="3745937" y="738123"/>
              <a:ext cx="2065693" cy="3648691"/>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txBox="1"/>
            <p:nvPr/>
          </p:nvSpPr>
          <p:spPr>
            <a:xfrm>
              <a:off x="3806439" y="798625"/>
              <a:ext cx="1944689" cy="3527687"/>
            </a:xfrm>
            <a:prstGeom prst="rect">
              <a:avLst/>
            </a:prstGeom>
            <a:noFill/>
            <a:ln>
              <a:noFill/>
            </a:ln>
          </p:spPr>
          <p:txBody>
            <a:bodyPr anchorCtr="0" anchor="t" bIns="106675" lIns="106675" spcFirstLastPara="1" rIns="106675" wrap="square" tIns="106675">
              <a:noAutofit/>
            </a:bodyPr>
            <a:lstStyle/>
            <a:p>
              <a:pPr indent="-114300" lvl="1" marL="114300" marR="0" rtl="0" algn="l">
                <a:lnSpc>
                  <a:spcPct val="90000"/>
                </a:lnSpc>
                <a:spcBef>
                  <a:spcPts val="0"/>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Usage of evaluation metrics to check the accuracy of the models over trained and test data inputs</a:t>
              </a:r>
              <a:endParaRPr/>
            </a:p>
            <a:p>
              <a:pPr indent="-114300" lvl="1" marL="114300" marR="0" rtl="0" algn="l">
                <a:lnSpc>
                  <a:spcPct val="90000"/>
                </a:lnSpc>
                <a:spcBef>
                  <a:spcPts val="225"/>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Ensure the cross validation techniques helps in reducing over fitting and under fitting data</a:t>
              </a:r>
              <a:endParaRPr/>
            </a:p>
          </p:txBody>
        </p:sp>
        <p:sp>
          <p:nvSpPr>
            <p:cNvPr id="240" name="Google Shape;240;p8"/>
            <p:cNvSpPr/>
            <p:nvPr/>
          </p:nvSpPr>
          <p:spPr>
            <a:xfrm>
              <a:off x="5701689" y="166405"/>
              <a:ext cx="663881" cy="514298"/>
            </a:xfrm>
            <a:prstGeom prst="rightArrow">
              <a:avLst>
                <a:gd fmla="val 6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txBox="1"/>
            <p:nvPr/>
          </p:nvSpPr>
          <p:spPr>
            <a:xfrm>
              <a:off x="5701689" y="269265"/>
              <a:ext cx="509592" cy="308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Palatino Linotype"/>
                <a:buNone/>
              </a:pPr>
              <a:r>
                <a:t/>
              </a:r>
              <a:endParaRPr b="0" i="0" sz="1200" u="none" cap="none" strike="noStrike">
                <a:solidFill>
                  <a:schemeClr val="lt1"/>
                </a:solidFill>
                <a:latin typeface="Palatino Linotype"/>
                <a:ea typeface="Palatino Linotype"/>
                <a:cs typeface="Palatino Linotype"/>
                <a:sym typeface="Palatino Linotype"/>
              </a:endParaRPr>
            </a:p>
          </p:txBody>
        </p:sp>
        <p:sp>
          <p:nvSpPr>
            <p:cNvPr id="242" name="Google Shape;242;p8"/>
            <p:cNvSpPr/>
            <p:nvPr/>
          </p:nvSpPr>
          <p:spPr>
            <a:xfrm>
              <a:off x="6641144" y="108984"/>
              <a:ext cx="2065693" cy="943708"/>
            </a:xfrm>
            <a:prstGeom prst="roundRect">
              <a:avLst>
                <a:gd fmla="val 10000" name="adj"/>
              </a:avLst>
            </a:prstGeom>
            <a:solidFill>
              <a:schemeClr val="accent5"/>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txBox="1"/>
            <p:nvPr/>
          </p:nvSpPr>
          <p:spPr>
            <a:xfrm>
              <a:off x="6641144" y="108984"/>
              <a:ext cx="2065693" cy="629138"/>
            </a:xfrm>
            <a:prstGeom prst="rect">
              <a:avLst/>
            </a:prstGeom>
            <a:noFill/>
            <a:ln>
              <a:noFill/>
            </a:ln>
          </p:spPr>
          <p:txBody>
            <a:bodyPr anchorCtr="0" anchor="t" bIns="57150" lIns="106675" spcFirstLastPara="1" rIns="106675" wrap="square" tIns="106675">
              <a:noAutofit/>
            </a:bodyPr>
            <a:lstStyle/>
            <a:p>
              <a:pPr indent="0" lvl="0" marL="0" marR="0" rtl="0" algn="l">
                <a:lnSpc>
                  <a:spcPct val="90000"/>
                </a:lnSpc>
                <a:spcBef>
                  <a:spcPts val="0"/>
                </a:spcBef>
                <a:spcAft>
                  <a:spcPts val="0"/>
                </a:spcAft>
                <a:buClr>
                  <a:schemeClr val="lt1"/>
                </a:buClr>
                <a:buSzPts val="1500"/>
                <a:buFont typeface="Palatino Linotype"/>
                <a:buNone/>
              </a:pPr>
              <a:r>
                <a:rPr b="0" i="0" lang="en-US" sz="1500" u="none" cap="none" strike="noStrike">
                  <a:solidFill>
                    <a:schemeClr val="lt1"/>
                  </a:solidFill>
                  <a:latin typeface="Palatino Linotype"/>
                  <a:ea typeface="Palatino Linotype"/>
                  <a:cs typeface="Palatino Linotype"/>
                  <a:sym typeface="Palatino Linotype"/>
                </a:rPr>
                <a:t>Hyperparameter Tuning Best Model</a:t>
              </a:r>
              <a:endParaRPr/>
            </a:p>
          </p:txBody>
        </p:sp>
        <p:sp>
          <p:nvSpPr>
            <p:cNvPr id="244" name="Google Shape;244;p8"/>
            <p:cNvSpPr/>
            <p:nvPr/>
          </p:nvSpPr>
          <p:spPr>
            <a:xfrm>
              <a:off x="7064238" y="738123"/>
              <a:ext cx="2065693" cy="3648691"/>
            </a:xfrm>
            <a:prstGeom prst="roundRect">
              <a:avLst>
                <a:gd fmla="val 10000" name="adj"/>
              </a:avLst>
            </a:prstGeom>
            <a:solidFill>
              <a:schemeClr val="lt1">
                <a:alpha val="89803"/>
              </a:schemeClr>
            </a:solidFill>
            <a:ln cap="flat" cmpd="sng" w="107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txBox="1"/>
            <p:nvPr/>
          </p:nvSpPr>
          <p:spPr>
            <a:xfrm>
              <a:off x="7124740" y="798625"/>
              <a:ext cx="1944689" cy="3527687"/>
            </a:xfrm>
            <a:prstGeom prst="rect">
              <a:avLst/>
            </a:prstGeom>
            <a:noFill/>
            <a:ln>
              <a:noFill/>
            </a:ln>
          </p:spPr>
          <p:txBody>
            <a:bodyPr anchorCtr="0" anchor="t" bIns="106675" lIns="106675" spcFirstLastPara="1" rIns="106675" wrap="square" tIns="106675">
              <a:noAutofit/>
            </a:bodyPr>
            <a:lstStyle/>
            <a:p>
              <a:pPr indent="-114300" lvl="1" marL="114300" marR="0" rtl="0" algn="l">
                <a:lnSpc>
                  <a:spcPct val="90000"/>
                </a:lnSpc>
                <a:spcBef>
                  <a:spcPts val="0"/>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Choosing the appropriate Regression Machine Learning model to check various parameter permutation and combinations</a:t>
              </a:r>
              <a:endParaRPr/>
            </a:p>
            <a:p>
              <a:pPr indent="-114300" lvl="1" marL="114300" marR="0" rtl="0" algn="l">
                <a:lnSpc>
                  <a:spcPct val="90000"/>
                </a:lnSpc>
                <a:spcBef>
                  <a:spcPts val="225"/>
                </a:spcBef>
                <a:spcAft>
                  <a:spcPts val="0"/>
                </a:spcAft>
                <a:buClr>
                  <a:schemeClr val="dk1"/>
                </a:buClr>
                <a:buSzPts val="1500"/>
                <a:buFont typeface="Palatino Linotype"/>
                <a:buChar char="•"/>
              </a:pPr>
              <a:r>
                <a:rPr b="0" i="0" lang="en-US" sz="1500" u="none" cap="none" strike="noStrike">
                  <a:solidFill>
                    <a:schemeClr val="dk1"/>
                  </a:solidFill>
                  <a:latin typeface="Palatino Linotype"/>
                  <a:ea typeface="Palatino Linotype"/>
                  <a:cs typeface="Palatino Linotype"/>
                  <a:sym typeface="Palatino Linotype"/>
                </a:rPr>
                <a:t>Using Grid Search CV to obtain the best parameters that can be plugged into the selected model</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9"/>
          <p:cNvSpPr txBox="1"/>
          <p:nvPr>
            <p:ph type="title"/>
          </p:nvPr>
        </p:nvSpPr>
        <p:spPr>
          <a:xfrm>
            <a:off x="1729549" y="525000"/>
            <a:ext cx="9382800" cy="121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a:t>WEB SCRAPING WEBPAGES FOR FLIGHTS</a:t>
            </a:r>
            <a:endParaRPr/>
          </a:p>
        </p:txBody>
      </p:sp>
      <p:pic>
        <p:nvPicPr>
          <p:cNvPr id="251" name="Google Shape;251;p9"/>
          <p:cNvPicPr preferRelativeResize="0"/>
          <p:nvPr/>
        </p:nvPicPr>
        <p:blipFill rotWithShape="1">
          <a:blip r:embed="rId3">
            <a:alphaModFix/>
          </a:blip>
          <a:srcRect b="0" l="0" r="0" t="0"/>
          <a:stretch/>
        </p:blipFill>
        <p:spPr>
          <a:xfrm>
            <a:off x="1293813" y="1828800"/>
            <a:ext cx="9372599" cy="48676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2021-11-29T18:55:00Z</dcterms:created>
  <dc:creator>Sweta Rai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7.40639E7</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